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597" r:id="rId3"/>
    <p:sldId id="589" r:id="rId4"/>
    <p:sldId id="591" r:id="rId5"/>
    <p:sldId id="583" r:id="rId6"/>
    <p:sldId id="592" r:id="rId7"/>
    <p:sldId id="585" r:id="rId8"/>
    <p:sldId id="595" r:id="rId9"/>
    <p:sldId id="257" r:id="rId10"/>
    <p:sldId id="258" r:id="rId11"/>
    <p:sldId id="259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FF99"/>
    <a:srgbClr val="B734E0"/>
    <a:srgbClr val="FFCC66"/>
    <a:srgbClr val="F4A956"/>
    <a:srgbClr val="CCFF33"/>
    <a:srgbClr val="E8D562"/>
    <a:srgbClr val="FFCCCC"/>
    <a:srgbClr val="CCFF66"/>
    <a:srgbClr val="E7C4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obltax.od.ua\boxes\Dep12\12-04(0203)\!!!&#1042;&#1040;&#1051;&#1045;&#1053;&#1058;&#1048;&#1053;&#1040;\&#1042;&#1080;&#1089;&#1090;&#1091;&#1087;&#1080;\&#1052;&#1072;&#1088;&#1090;%202025\&#1057;&#1074;&#1086;&#1076;%20&#1085;&#1072;%20&#1087;&#1088;&#1077;&#1079;&#1077;&#1085;&#1090;&#1072;&#1094;&#1080;&#1102;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690188357334271E-4"/>
          <c:y val="0.16784297686503097"/>
          <c:w val="0.84602900250651614"/>
          <c:h val="0.8304320375789714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548-4802-AC6F-4BBB8BE1B5C2}"/>
              </c:ext>
            </c:extLst>
          </c:dPt>
          <c:dPt>
            <c:idx val="1"/>
            <c:bubble3D val="0"/>
            <c:spPr>
              <a:solidFill>
                <a:srgbClr val="FF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548-4802-AC6F-4BBB8BE1B5C2}"/>
              </c:ext>
            </c:extLst>
          </c:dPt>
          <c:dPt>
            <c:idx val="2"/>
            <c:bubble3D val="0"/>
            <c:spPr>
              <a:solidFill>
                <a:srgbClr val="00FF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548-4802-AC6F-4BBB8BE1B5C2}"/>
              </c:ext>
            </c:extLst>
          </c:dPt>
          <c:dPt>
            <c:idx val="3"/>
            <c:bubble3D val="0"/>
            <c:spPr>
              <a:solidFill>
                <a:srgbClr val="9966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548-4802-AC6F-4BBB8BE1B5C2}"/>
              </c:ext>
            </c:extLst>
          </c:dPt>
          <c:dPt>
            <c:idx val="4"/>
            <c:bubble3D val="0"/>
            <c:spPr>
              <a:solidFill>
                <a:srgbClr val="00FF99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E548-4802-AC6F-4BBB8BE1B5C2}"/>
              </c:ext>
            </c:extLst>
          </c:dPt>
          <c:dPt>
            <c:idx val="5"/>
            <c:bubble3D val="0"/>
            <c:spPr>
              <a:solidFill>
                <a:srgbClr val="FF66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E548-4802-AC6F-4BBB8BE1B5C2}"/>
              </c:ext>
            </c:extLst>
          </c:dPt>
          <c:dPt>
            <c:idx val="6"/>
            <c:bubble3D val="0"/>
            <c:spPr>
              <a:solidFill>
                <a:srgbClr val="92D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E548-4802-AC6F-4BBB8BE1B5C2}"/>
              </c:ext>
            </c:extLst>
          </c:dPt>
          <c:dPt>
            <c:idx val="7"/>
            <c:bubble3D val="0"/>
            <c:spPr>
              <a:solidFill>
                <a:srgbClr val="0000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E548-4802-AC6F-4BBB8BE1B5C2}"/>
              </c:ext>
            </c:extLst>
          </c:dPt>
          <c:dLbls>
            <c:dLbl>
              <c:idx val="0"/>
              <c:layout>
                <c:manualLayout>
                  <c:x val="-1.5582179052086208E-2"/>
                  <c:y val="5.0164781534052863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48-4802-AC6F-4BBB8BE1B5C2}"/>
                </c:ext>
              </c:extLst>
            </c:dLbl>
            <c:dLbl>
              <c:idx val="1"/>
              <c:layout>
                <c:manualLayout>
                  <c:x val="4.9129317793886448E-2"/>
                  <c:y val="-4.981932795814466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548-4802-AC6F-4BBB8BE1B5C2}"/>
                </c:ext>
              </c:extLst>
            </c:dLbl>
            <c:dLbl>
              <c:idx val="2"/>
              <c:layout>
                <c:manualLayout>
                  <c:x val="8.5437797326707629E-2"/>
                  <c:y val="-2.384369021211867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548-4802-AC6F-4BBB8BE1B5C2}"/>
                </c:ext>
              </c:extLst>
            </c:dLbl>
            <c:dLbl>
              <c:idx val="3"/>
              <c:layout>
                <c:manualLayout>
                  <c:x val="-1.11049842618872E-4"/>
                  <c:y val="1.535315538937005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548-4802-AC6F-4BBB8BE1B5C2}"/>
                </c:ext>
              </c:extLst>
            </c:dLbl>
            <c:dLbl>
              <c:idx val="4"/>
              <c:layout>
                <c:manualLayout>
                  <c:x val="1.7359279122115281E-2"/>
                  <c:y val="-0.113722889161835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548-4802-AC6F-4BBB8BE1B5C2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E548-4802-AC6F-4BBB8BE1B5C2}"/>
                </c:ext>
              </c:extLst>
            </c:dLbl>
            <c:dLbl>
              <c:idx val="6"/>
              <c:layout>
                <c:manualLayout>
                  <c:x val="7.8039826160405626E-2"/>
                  <c:y val="-0.305285914681008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548-4802-AC6F-4BBB8BE1B5C2}"/>
                </c:ext>
              </c:extLst>
            </c:dLbl>
            <c:dLbl>
              <c:idx val="7"/>
              <c:layout>
                <c:manualLayout>
                  <c:x val="0.14576460149627807"/>
                  <c:y val="7.32326076185851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548-4802-AC6F-4BBB8BE1B5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'Форма Звіту з АП '!$A$6:$A$13</c:f>
              <c:strCache>
                <c:ptCount val="8"/>
                <c:pt idx="0">
                  <c:v>Видача довідки про відсутність заборгованості </c:v>
                </c:pt>
                <c:pt idx="1">
                  <c:v>Видача ліцензій на роздрібну торгівлю </c:v>
                </c:pt>
                <c:pt idx="2">
                  <c:v>Реєстрація платника єдиного податку</c:v>
                </c:pt>
                <c:pt idx="3">
                  <c:v>Видача відомостей про доходи</c:v>
                </c:pt>
                <c:pt idx="4">
                  <c:v>Реєстрація РРО, РК, КОРО</c:v>
                </c:pt>
                <c:pt idx="5">
                  <c:v>Надання витягу з реєстру платників єдиного податку </c:v>
                </c:pt>
                <c:pt idx="6">
                  <c:v>Інше</c:v>
                </c:pt>
                <c:pt idx="7">
                  <c:v>Видача реєстраційного номеру платника з ДРФО</c:v>
                </c:pt>
              </c:strCache>
            </c:strRef>
          </c:cat>
          <c:val>
            <c:numRef>
              <c:f>'Форма Звіту з АП '!$B$6:$B$13</c:f>
              <c:numCache>
                <c:formatCode>0.0%</c:formatCode>
                <c:ptCount val="8"/>
                <c:pt idx="0">
                  <c:v>6.0045714285714286E-2</c:v>
                </c:pt>
                <c:pt idx="1">
                  <c:v>6.0319999999999999E-2</c:v>
                </c:pt>
                <c:pt idx="2">
                  <c:v>6.7634285714285716E-2</c:v>
                </c:pt>
                <c:pt idx="3">
                  <c:v>8.1005714285714292E-2</c:v>
                </c:pt>
                <c:pt idx="4">
                  <c:v>8.4434285714285712E-2</c:v>
                </c:pt>
                <c:pt idx="5">
                  <c:v>0.12713142857142856</c:v>
                </c:pt>
                <c:pt idx="6">
                  <c:v>0.13590857142857143</c:v>
                </c:pt>
                <c:pt idx="7">
                  <c:v>0.38352000000000003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548-4802-AC6F-4BBB8BE1B5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DEAF07-5553-4470-B3F3-CFA238FE3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7BED17-8B79-46F8-BC37-2102DA0B6C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641798-A57C-4153-AED2-942E75E3F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C450-4D04-49E4-AFD3-6D7BDA193F6C}" type="datetimeFigureOut">
              <a:rPr lang="uk-UA" smtClean="0"/>
              <a:t>13.03.2025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2FA58F-3F83-4B44-A10D-34E3B55A3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4FFC9C-FCF6-4723-8296-FB4318F45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FF0-0032-4A30-9305-B252E008F6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582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C49DCD-731D-4951-9AAD-0D5B0EDCF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414A4D9-AAA3-4B9E-98B1-FB06DD477F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21857-2922-4F67-A539-F7D68857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C450-4D04-49E4-AFD3-6D7BDA193F6C}" type="datetimeFigureOut">
              <a:rPr lang="uk-UA" smtClean="0"/>
              <a:t>13.03.2025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C207CB-294E-48C5-8372-39289D614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FC0C1-A545-4BAC-A8B8-706EE371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FF0-0032-4A30-9305-B252E008F6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70514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D4D87F2-5717-4754-85D7-A344C149ED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CF3CA0-E1A1-415B-B5F1-BB5522772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68EE62-522F-4A30-8F77-FCFB9318A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C450-4D04-49E4-AFD3-6D7BDA193F6C}" type="datetimeFigureOut">
              <a:rPr lang="uk-UA" smtClean="0"/>
              <a:t>13.03.2025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9B37FB-913F-4096-B187-8B460DB48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1F00E4-6B0E-441C-84D9-6F8BA5D4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FF0-0032-4A30-9305-B252E008F6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1624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7DD84-5959-4220-95FC-847C9C5F5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FA6ADC-9D1A-40FA-8555-D42C72620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C0FF8F-9403-4AF5-BFD3-5434C437C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C450-4D04-49E4-AFD3-6D7BDA193F6C}" type="datetimeFigureOut">
              <a:rPr lang="uk-UA" smtClean="0"/>
              <a:t>13.03.2025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09CB5A-A6A8-4400-B712-AE1571DE0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ECDFC1-1A66-407F-A31C-7DFC1FC1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FF0-0032-4A30-9305-B252E008F6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542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60F5C-A93D-4816-A331-0B80E1FF4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892327-87D3-49C0-BD61-36CF36700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6FC611-30DC-418C-9E10-AE0959912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C450-4D04-49E4-AFD3-6D7BDA193F6C}" type="datetimeFigureOut">
              <a:rPr lang="uk-UA" smtClean="0"/>
              <a:t>13.03.2025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50B847-3BC7-4EB8-8838-4CA73A246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5B1ADE-3E38-49A4-A52F-12A60693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FF0-0032-4A30-9305-B252E008F6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618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5578F-6989-4E79-9495-CAFEE3640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3D51DDD-B56D-4008-BECE-6180613A4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B64506-6B11-461E-B6CB-2C4A980C9C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A146E9-B3F5-4FC7-87D5-4FB5654BA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C450-4D04-49E4-AFD3-6D7BDA193F6C}" type="datetimeFigureOut">
              <a:rPr lang="uk-UA" smtClean="0"/>
              <a:t>13.03.2025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FA7BDB-4007-4E79-B00A-EA2C3E2EE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23B59B8-C1F2-45E0-9177-B9F4988B8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FF0-0032-4A30-9305-B252E008F6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5724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1A52AA-8E88-4E99-80D6-651441E03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840765-1018-4E05-AF9C-02A6C0E8E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24DDE2-03ED-4A10-805C-B5351E331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3F56E69-F1A3-4DFF-AEE3-FF2FCB99A2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560905-80BB-4BEB-92AE-08218644A5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D95BD2-6E3E-4A58-9638-290A2543E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C450-4D04-49E4-AFD3-6D7BDA193F6C}" type="datetimeFigureOut">
              <a:rPr lang="uk-UA" smtClean="0"/>
              <a:t>13.03.2025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B52682-55EA-4D3F-B4E6-F14D0CB2D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C5D8364-1F9B-4720-B5DA-8E7794E01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FF0-0032-4A30-9305-B252E008F6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6959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9A186-6994-45CD-9C64-CF1237F2A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D37FFB-FA7E-4BB6-98C3-22E116D3D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C450-4D04-49E4-AFD3-6D7BDA193F6C}" type="datetimeFigureOut">
              <a:rPr lang="uk-UA" smtClean="0"/>
              <a:t>13.03.2025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4734436-7791-4037-BE6E-1DDAB4BB8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73EE0B-343C-4865-8423-FB4B7D177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FF0-0032-4A30-9305-B252E008F6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049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87218ED-5355-42ED-847C-02E20F9F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C450-4D04-49E4-AFD3-6D7BDA193F6C}" type="datetimeFigureOut">
              <a:rPr lang="uk-UA" smtClean="0"/>
              <a:t>13.03.2025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69A5942-B84D-4256-9AE0-A8D4D914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DD8C542-7E1E-4E65-83F6-1891F55E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FF0-0032-4A30-9305-B252E008F6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674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7094A-30A7-428F-9388-9A5A49527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040684-3689-4D09-8EE1-58F692464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3569ED8-E2D1-4803-BBFF-0C4AD5F92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C7D3D8B-5D32-4EBF-97DD-E954DD737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C450-4D04-49E4-AFD3-6D7BDA193F6C}" type="datetimeFigureOut">
              <a:rPr lang="uk-UA" smtClean="0"/>
              <a:t>13.03.2025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9B5176-9352-4D1E-91A4-42C0DE734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B7BFFF-66E7-4099-8636-B8246AEFF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FF0-0032-4A30-9305-B252E008F6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1950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704FAE-4A22-4815-BA66-E32E340CC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D8B1F3-47E1-4A0E-8103-0A89406632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1DDBAA-F357-4CBB-BD76-377728EB2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B4948A-FD61-4CC0-B5B6-810C28601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1C450-4D04-49E4-AFD3-6D7BDA193F6C}" type="datetimeFigureOut">
              <a:rPr lang="uk-UA" smtClean="0"/>
              <a:t>13.03.2025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278A5F-0DF3-4708-A69C-BE2CA86C8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4907AA-C924-4AC5-ACB1-7ECA08C9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51FF0-0032-4A30-9305-B252E008F6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174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E3BFD8-5E43-4239-A0F6-47972A0B6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7CD9562-2217-4DE5-B96D-500374D75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7EBDD7-FDB5-4479-BCF5-5D3551079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1C450-4D04-49E4-AFD3-6D7BDA193F6C}" type="datetimeFigureOut">
              <a:rPr lang="uk-UA" smtClean="0"/>
              <a:t>13.03.2025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212E1FF-876F-4BF8-A988-C4BFA5EFE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8C8AD0-5FE6-4071-A40E-CDF582C8E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51FF0-0032-4A30-9305-B252E008F60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997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png"/><Relationship Id="rId7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microsoft.com/office/2007/relationships/hdphoto" Target="../media/hdphoto2.wdp"/><Relationship Id="rId4" Type="http://schemas.openxmlformats.org/officeDocument/2006/relationships/image" Target="../media/image5.jpe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https://od.tax.gov.ua/diialnist/mistsya-nadannya-administrativnih-poslu/" TargetMode="Externa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Рисунок 98">
            <a:extLst>
              <a:ext uri="{FF2B5EF4-FFF2-40B4-BE49-F238E27FC236}">
                <a16:creationId xmlns:a16="http://schemas.microsoft.com/office/drawing/2014/main" id="{FDE1EEA4-E746-4820-BDC6-D485020D4A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266" y="307349"/>
            <a:ext cx="4097780" cy="993873"/>
          </a:xfrm>
          <a:prstGeom prst="rect">
            <a:avLst/>
          </a:prstGeom>
        </p:spPr>
      </p:pic>
      <p:grpSp>
        <p:nvGrpSpPr>
          <p:cNvPr id="67" name="Групувати 62">
            <a:extLst>
              <a:ext uri="{FF2B5EF4-FFF2-40B4-BE49-F238E27FC236}">
                <a16:creationId xmlns:a16="http://schemas.microsoft.com/office/drawing/2014/main" id="{DDF5DFF6-FFCF-4D5F-B03E-A9CCC39AAB28}"/>
              </a:ext>
            </a:extLst>
          </p:cNvPr>
          <p:cNvGrpSpPr/>
          <p:nvPr/>
        </p:nvGrpSpPr>
        <p:grpSpPr>
          <a:xfrm>
            <a:off x="234093" y="220134"/>
            <a:ext cx="11713491" cy="6637866"/>
            <a:chOff x="615207" y="252033"/>
            <a:chExt cx="17404897" cy="9825947"/>
          </a:xfrm>
        </p:grpSpPr>
        <p:sp>
          <p:nvSpPr>
            <p:cNvPr id="68" name="Прямокутник 5">
              <a:extLst>
                <a:ext uri="{FF2B5EF4-FFF2-40B4-BE49-F238E27FC236}">
                  <a16:creationId xmlns:a16="http://schemas.microsoft.com/office/drawing/2014/main" id="{037236E0-FB27-44F6-A339-82991C5E33D6}"/>
                </a:ext>
              </a:extLst>
            </p:cNvPr>
            <p:cNvSpPr/>
            <p:nvPr/>
          </p:nvSpPr>
          <p:spPr>
            <a:xfrm>
              <a:off x="9019104" y="252033"/>
              <a:ext cx="9001000" cy="9825947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uk-UA" dirty="0"/>
            </a:p>
          </p:txBody>
        </p:sp>
        <p:sp>
          <p:nvSpPr>
            <p:cNvPr id="69" name="Прямокутник 6">
              <a:extLst>
                <a:ext uri="{FF2B5EF4-FFF2-40B4-BE49-F238E27FC236}">
                  <a16:creationId xmlns:a16="http://schemas.microsoft.com/office/drawing/2014/main" id="{5FC14954-3F89-46C9-9054-22E44211C442}"/>
                </a:ext>
              </a:extLst>
            </p:cNvPr>
            <p:cNvSpPr/>
            <p:nvPr/>
          </p:nvSpPr>
          <p:spPr>
            <a:xfrm>
              <a:off x="630546" y="8538838"/>
              <a:ext cx="2252188" cy="956729"/>
            </a:xfrm>
            <a:prstGeom prst="rect">
              <a:avLst/>
            </a:prstGeom>
          </p:spPr>
          <p:txBody>
            <a:bodyPr wrap="square" lIns="182862" tIns="91431" rIns="182862" bIns="91431">
              <a:spAutoFit/>
            </a:bodyPr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r>
                <a:rPr lang="uk-UA" sz="3000" dirty="0">
                  <a:latin typeface="Times New Roman" panose="02020603050405020304" pitchFamily="18" charset="0"/>
                  <a:cs typeface="Times New Roman" panose="02020603050405020304" pitchFamily="18" charset="0"/>
                  <a:sym typeface="Roboto"/>
                </a:rPr>
                <a:t>202</a:t>
              </a:r>
              <a:r>
                <a:rPr lang="en-US" sz="3000" dirty="0">
                  <a:latin typeface="Times New Roman" panose="02020603050405020304" pitchFamily="18" charset="0"/>
                  <a:cs typeface="Times New Roman" panose="02020603050405020304" pitchFamily="18" charset="0"/>
                  <a:sym typeface="Roboto"/>
                </a:rPr>
                <a:t>5</a:t>
              </a:r>
            </a:p>
          </p:txBody>
        </p:sp>
        <p:sp>
          <p:nvSpPr>
            <p:cNvPr id="70" name="TextBox 9">
              <a:extLst>
                <a:ext uri="{FF2B5EF4-FFF2-40B4-BE49-F238E27FC236}">
                  <a16:creationId xmlns:a16="http://schemas.microsoft.com/office/drawing/2014/main" id="{FBC267C6-9147-4AEA-8FA0-FA103A6CC262}"/>
                </a:ext>
              </a:extLst>
            </p:cNvPr>
            <p:cNvSpPr txBox="1"/>
            <p:nvPr/>
          </p:nvSpPr>
          <p:spPr>
            <a:xfrm>
              <a:off x="615207" y="7509310"/>
              <a:ext cx="6547542" cy="12756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uk-UA"/>
              </a:defPPr>
              <a:lvl1pPr marL="0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816325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632649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48972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65296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081621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897944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714268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530593" algn="l" defTabSz="1632649" rtl="0" eaLnBrk="1" latinLnBrk="0" hangingPunct="1"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uk-UA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Головне управління </a:t>
              </a:r>
            </a:p>
            <a:p>
              <a:r>
                <a:rPr lang="uk-UA" sz="25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ДПС в Одеській області</a:t>
              </a:r>
            </a:p>
          </p:txBody>
        </p:sp>
        <p:grpSp>
          <p:nvGrpSpPr>
            <p:cNvPr id="71" name="Групувати 36">
              <a:extLst>
                <a:ext uri="{FF2B5EF4-FFF2-40B4-BE49-F238E27FC236}">
                  <a16:creationId xmlns:a16="http://schemas.microsoft.com/office/drawing/2014/main" id="{4F8A06A2-39A1-4C62-8BB0-4EFDA6F4B702}"/>
                </a:ext>
              </a:extLst>
            </p:cNvPr>
            <p:cNvGrpSpPr/>
            <p:nvPr/>
          </p:nvGrpSpPr>
          <p:grpSpPr>
            <a:xfrm>
              <a:off x="1031636" y="692897"/>
              <a:ext cx="16499563" cy="8664784"/>
              <a:chOff x="2361506" y="1086476"/>
              <a:chExt cx="14581336" cy="7657424"/>
            </a:xfrm>
          </p:grpSpPr>
          <p:sp>
            <p:nvSpPr>
              <p:cNvPr id="73" name="Luhansk">
                <a:extLst>
                  <a:ext uri="{FF2B5EF4-FFF2-40B4-BE49-F238E27FC236}">
                    <a16:creationId xmlns:a16="http://schemas.microsoft.com/office/drawing/2014/main" id="{2600CA26-56D1-46DE-87CB-EAD71FCCE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03161" y="2981892"/>
                <a:ext cx="1939681" cy="2060931"/>
              </a:xfrm>
              <a:custGeom>
                <a:avLst/>
                <a:gdLst>
                  <a:gd name="T0" fmla="*/ 2147483647 w 341"/>
                  <a:gd name="T1" fmla="*/ 2147483647 h 476"/>
                  <a:gd name="T2" fmla="*/ 2147483647 w 341"/>
                  <a:gd name="T3" fmla="*/ 2147483647 h 476"/>
                  <a:gd name="T4" fmla="*/ 2147483647 w 341"/>
                  <a:gd name="T5" fmla="*/ 2147483647 h 476"/>
                  <a:gd name="T6" fmla="*/ 2147483647 w 341"/>
                  <a:gd name="T7" fmla="*/ 2147483647 h 476"/>
                  <a:gd name="T8" fmla="*/ 2147483647 w 341"/>
                  <a:gd name="T9" fmla="*/ 2147483647 h 476"/>
                  <a:gd name="T10" fmla="*/ 2147483647 w 341"/>
                  <a:gd name="T11" fmla="*/ 2147483647 h 476"/>
                  <a:gd name="T12" fmla="*/ 2147483647 w 341"/>
                  <a:gd name="T13" fmla="*/ 2147483647 h 476"/>
                  <a:gd name="T14" fmla="*/ 2147483647 w 341"/>
                  <a:gd name="T15" fmla="*/ 2147483647 h 476"/>
                  <a:gd name="T16" fmla="*/ 2147483647 w 341"/>
                  <a:gd name="T17" fmla="*/ 2147483647 h 476"/>
                  <a:gd name="T18" fmla="*/ 2147483647 w 341"/>
                  <a:gd name="T19" fmla="*/ 2147483647 h 476"/>
                  <a:gd name="T20" fmla="*/ 2147483647 w 341"/>
                  <a:gd name="T21" fmla="*/ 2147483647 h 476"/>
                  <a:gd name="T22" fmla="*/ 2147483647 w 341"/>
                  <a:gd name="T23" fmla="*/ 2147483647 h 476"/>
                  <a:gd name="T24" fmla="*/ 2147483647 w 341"/>
                  <a:gd name="T25" fmla="*/ 2147483647 h 476"/>
                  <a:gd name="T26" fmla="*/ 2147483647 w 341"/>
                  <a:gd name="T27" fmla="*/ 2147483647 h 476"/>
                  <a:gd name="T28" fmla="*/ 2147483647 w 341"/>
                  <a:gd name="T29" fmla="*/ 2147483647 h 476"/>
                  <a:gd name="T30" fmla="*/ 2147483647 w 341"/>
                  <a:gd name="T31" fmla="*/ 2147483647 h 476"/>
                  <a:gd name="T32" fmla="*/ 2147483647 w 341"/>
                  <a:gd name="T33" fmla="*/ 2147483647 h 476"/>
                  <a:gd name="T34" fmla="*/ 2147483647 w 341"/>
                  <a:gd name="T35" fmla="*/ 2147483647 h 476"/>
                  <a:gd name="T36" fmla="*/ 2147483647 w 341"/>
                  <a:gd name="T37" fmla="*/ 2147483647 h 476"/>
                  <a:gd name="T38" fmla="*/ 2147483647 w 341"/>
                  <a:gd name="T39" fmla="*/ 2147483647 h 476"/>
                  <a:gd name="T40" fmla="*/ 2147483647 w 341"/>
                  <a:gd name="T41" fmla="*/ 2147483647 h 476"/>
                  <a:gd name="T42" fmla="*/ 2147483647 w 341"/>
                  <a:gd name="T43" fmla="*/ 2147483647 h 476"/>
                  <a:gd name="T44" fmla="*/ 2147483647 w 341"/>
                  <a:gd name="T45" fmla="*/ 2147483647 h 476"/>
                  <a:gd name="T46" fmla="*/ 2147483647 w 341"/>
                  <a:gd name="T47" fmla="*/ 2147483647 h 476"/>
                  <a:gd name="T48" fmla="*/ 2147483647 w 341"/>
                  <a:gd name="T49" fmla="*/ 2147483647 h 476"/>
                  <a:gd name="T50" fmla="*/ 2147483647 w 341"/>
                  <a:gd name="T51" fmla="*/ 2147483647 h 476"/>
                  <a:gd name="T52" fmla="*/ 2147483647 w 341"/>
                  <a:gd name="T53" fmla="*/ 2147483647 h 476"/>
                  <a:gd name="T54" fmla="*/ 2147483647 w 341"/>
                  <a:gd name="T55" fmla="*/ 2147483647 h 476"/>
                  <a:gd name="T56" fmla="*/ 2147483647 w 341"/>
                  <a:gd name="T57" fmla="*/ 2147483647 h 476"/>
                  <a:gd name="T58" fmla="*/ 2147483647 w 341"/>
                  <a:gd name="T59" fmla="*/ 2147483647 h 476"/>
                  <a:gd name="T60" fmla="*/ 2147483647 w 341"/>
                  <a:gd name="T61" fmla="*/ 2147483647 h 476"/>
                  <a:gd name="T62" fmla="*/ 2147483647 w 341"/>
                  <a:gd name="T63" fmla="*/ 2147483647 h 476"/>
                  <a:gd name="T64" fmla="*/ 2147483647 w 341"/>
                  <a:gd name="T65" fmla="*/ 2147483647 h 476"/>
                  <a:gd name="T66" fmla="*/ 2147483647 w 341"/>
                  <a:gd name="T67" fmla="*/ 2147483647 h 476"/>
                  <a:gd name="T68" fmla="*/ 2147483647 w 341"/>
                  <a:gd name="T69" fmla="*/ 2147483647 h 476"/>
                  <a:gd name="T70" fmla="*/ 2147483647 w 341"/>
                  <a:gd name="T71" fmla="*/ 2147483647 h 476"/>
                  <a:gd name="T72" fmla="*/ 2147483647 w 341"/>
                  <a:gd name="T73" fmla="*/ 2147483647 h 476"/>
                  <a:gd name="T74" fmla="*/ 2147483647 w 341"/>
                  <a:gd name="T75" fmla="*/ 2147483647 h 476"/>
                  <a:gd name="T76" fmla="*/ 2147483647 w 341"/>
                  <a:gd name="T77" fmla="*/ 2147483647 h 476"/>
                  <a:gd name="T78" fmla="*/ 2147483647 w 341"/>
                  <a:gd name="T79" fmla="*/ 2147483647 h 476"/>
                  <a:gd name="T80" fmla="*/ 2147483647 w 341"/>
                  <a:gd name="T81" fmla="*/ 2147483647 h 476"/>
                  <a:gd name="T82" fmla="*/ 2147483647 w 341"/>
                  <a:gd name="T83" fmla="*/ 2147483647 h 476"/>
                  <a:gd name="T84" fmla="*/ 2147483647 w 341"/>
                  <a:gd name="T85" fmla="*/ 2147483647 h 476"/>
                  <a:gd name="T86" fmla="*/ 2147483647 w 341"/>
                  <a:gd name="T87" fmla="*/ 2147483647 h 476"/>
                  <a:gd name="T88" fmla="*/ 2147483647 w 341"/>
                  <a:gd name="T89" fmla="*/ 2147483647 h 476"/>
                  <a:gd name="T90" fmla="*/ 2147483647 w 341"/>
                  <a:gd name="T91" fmla="*/ 2147483647 h 476"/>
                  <a:gd name="T92" fmla="*/ 2147483647 w 341"/>
                  <a:gd name="T93" fmla="*/ 2147483647 h 476"/>
                  <a:gd name="T94" fmla="*/ 2147483647 w 341"/>
                  <a:gd name="T95" fmla="*/ 2147483647 h 476"/>
                  <a:gd name="T96" fmla="*/ 2147483647 w 341"/>
                  <a:gd name="T97" fmla="*/ 2147483647 h 476"/>
                  <a:gd name="T98" fmla="*/ 2147483647 w 341"/>
                  <a:gd name="T99" fmla="*/ 2147483647 h 476"/>
                  <a:gd name="T100" fmla="*/ 2147483647 w 341"/>
                  <a:gd name="T101" fmla="*/ 2147483647 h 476"/>
                  <a:gd name="T102" fmla="*/ 2147483647 w 341"/>
                  <a:gd name="T103" fmla="*/ 2147483647 h 476"/>
                  <a:gd name="T104" fmla="*/ 2147483647 w 341"/>
                  <a:gd name="T105" fmla="*/ 2147483647 h 476"/>
                  <a:gd name="T106" fmla="*/ 2147483647 w 341"/>
                  <a:gd name="T107" fmla="*/ 2147483647 h 47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41"/>
                  <a:gd name="T163" fmla="*/ 0 h 476"/>
                  <a:gd name="T164" fmla="*/ 341 w 341"/>
                  <a:gd name="T165" fmla="*/ 476 h 47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41" h="476">
                    <a:moveTo>
                      <a:pt x="219" y="475"/>
                    </a:moveTo>
                    <a:cubicBezTo>
                      <a:pt x="220" y="476"/>
                      <a:pt x="228" y="473"/>
                      <a:pt x="234" y="467"/>
                    </a:cubicBezTo>
                    <a:cubicBezTo>
                      <a:pt x="240" y="462"/>
                      <a:pt x="250" y="462"/>
                      <a:pt x="250" y="462"/>
                    </a:cubicBezTo>
                    <a:cubicBezTo>
                      <a:pt x="250" y="462"/>
                      <a:pt x="259" y="472"/>
                      <a:pt x="266" y="468"/>
                    </a:cubicBezTo>
                    <a:cubicBezTo>
                      <a:pt x="273" y="464"/>
                      <a:pt x="280" y="466"/>
                      <a:pt x="284" y="463"/>
                    </a:cubicBezTo>
                    <a:cubicBezTo>
                      <a:pt x="288" y="460"/>
                      <a:pt x="309" y="467"/>
                      <a:pt x="309" y="467"/>
                    </a:cubicBezTo>
                    <a:cubicBezTo>
                      <a:pt x="309" y="467"/>
                      <a:pt x="312" y="460"/>
                      <a:pt x="315" y="455"/>
                    </a:cubicBezTo>
                    <a:cubicBezTo>
                      <a:pt x="319" y="451"/>
                      <a:pt x="311" y="444"/>
                      <a:pt x="311" y="441"/>
                    </a:cubicBezTo>
                    <a:cubicBezTo>
                      <a:pt x="311" y="438"/>
                      <a:pt x="314" y="434"/>
                      <a:pt x="316" y="430"/>
                    </a:cubicBezTo>
                    <a:cubicBezTo>
                      <a:pt x="318" y="426"/>
                      <a:pt x="309" y="425"/>
                      <a:pt x="309" y="422"/>
                    </a:cubicBezTo>
                    <a:cubicBezTo>
                      <a:pt x="310" y="419"/>
                      <a:pt x="317" y="415"/>
                      <a:pt x="319" y="414"/>
                    </a:cubicBezTo>
                    <a:cubicBezTo>
                      <a:pt x="320" y="412"/>
                      <a:pt x="316" y="407"/>
                      <a:pt x="316" y="407"/>
                    </a:cubicBezTo>
                    <a:cubicBezTo>
                      <a:pt x="316" y="399"/>
                      <a:pt x="316" y="399"/>
                      <a:pt x="316" y="399"/>
                    </a:cubicBezTo>
                    <a:cubicBezTo>
                      <a:pt x="316" y="399"/>
                      <a:pt x="318" y="395"/>
                      <a:pt x="320" y="393"/>
                    </a:cubicBezTo>
                    <a:cubicBezTo>
                      <a:pt x="323" y="391"/>
                      <a:pt x="321" y="380"/>
                      <a:pt x="321" y="380"/>
                    </a:cubicBezTo>
                    <a:cubicBezTo>
                      <a:pt x="321" y="380"/>
                      <a:pt x="331" y="373"/>
                      <a:pt x="336" y="367"/>
                    </a:cubicBezTo>
                    <a:cubicBezTo>
                      <a:pt x="341" y="360"/>
                      <a:pt x="332" y="357"/>
                      <a:pt x="332" y="357"/>
                    </a:cubicBezTo>
                    <a:cubicBezTo>
                      <a:pt x="332" y="357"/>
                      <a:pt x="330" y="363"/>
                      <a:pt x="321" y="364"/>
                    </a:cubicBezTo>
                    <a:cubicBezTo>
                      <a:pt x="313" y="365"/>
                      <a:pt x="309" y="357"/>
                      <a:pt x="309" y="357"/>
                    </a:cubicBezTo>
                    <a:cubicBezTo>
                      <a:pt x="309" y="357"/>
                      <a:pt x="316" y="354"/>
                      <a:pt x="319" y="345"/>
                    </a:cubicBezTo>
                    <a:cubicBezTo>
                      <a:pt x="321" y="336"/>
                      <a:pt x="302" y="323"/>
                      <a:pt x="302" y="323"/>
                    </a:cubicBezTo>
                    <a:cubicBezTo>
                      <a:pt x="302" y="323"/>
                      <a:pt x="302" y="313"/>
                      <a:pt x="302" y="305"/>
                    </a:cubicBezTo>
                    <a:cubicBezTo>
                      <a:pt x="302" y="298"/>
                      <a:pt x="276" y="301"/>
                      <a:pt x="276" y="301"/>
                    </a:cubicBezTo>
                    <a:cubicBezTo>
                      <a:pt x="276" y="301"/>
                      <a:pt x="277" y="274"/>
                      <a:pt x="278" y="265"/>
                    </a:cubicBezTo>
                    <a:cubicBezTo>
                      <a:pt x="279" y="256"/>
                      <a:pt x="291" y="249"/>
                      <a:pt x="291" y="249"/>
                    </a:cubicBezTo>
                    <a:cubicBezTo>
                      <a:pt x="291" y="249"/>
                      <a:pt x="302" y="254"/>
                      <a:pt x="314" y="253"/>
                    </a:cubicBezTo>
                    <a:cubicBezTo>
                      <a:pt x="326" y="251"/>
                      <a:pt x="329" y="239"/>
                      <a:pt x="332" y="234"/>
                    </a:cubicBezTo>
                    <a:cubicBezTo>
                      <a:pt x="334" y="229"/>
                      <a:pt x="323" y="229"/>
                      <a:pt x="323" y="229"/>
                    </a:cubicBezTo>
                    <a:cubicBezTo>
                      <a:pt x="312" y="237"/>
                      <a:pt x="312" y="237"/>
                      <a:pt x="312" y="237"/>
                    </a:cubicBezTo>
                    <a:cubicBezTo>
                      <a:pt x="306" y="233"/>
                      <a:pt x="306" y="233"/>
                      <a:pt x="306" y="233"/>
                    </a:cubicBezTo>
                    <a:cubicBezTo>
                      <a:pt x="282" y="232"/>
                      <a:pt x="282" y="232"/>
                      <a:pt x="282" y="232"/>
                    </a:cubicBezTo>
                    <a:cubicBezTo>
                      <a:pt x="268" y="218"/>
                      <a:pt x="268" y="218"/>
                      <a:pt x="268" y="218"/>
                    </a:cubicBezTo>
                    <a:cubicBezTo>
                      <a:pt x="263" y="205"/>
                      <a:pt x="263" y="205"/>
                      <a:pt x="263" y="205"/>
                    </a:cubicBezTo>
                    <a:cubicBezTo>
                      <a:pt x="279" y="207"/>
                      <a:pt x="279" y="207"/>
                      <a:pt x="279" y="207"/>
                    </a:cubicBezTo>
                    <a:cubicBezTo>
                      <a:pt x="279" y="207"/>
                      <a:pt x="284" y="202"/>
                      <a:pt x="287" y="199"/>
                    </a:cubicBezTo>
                    <a:cubicBezTo>
                      <a:pt x="290" y="196"/>
                      <a:pt x="302" y="193"/>
                      <a:pt x="302" y="193"/>
                    </a:cubicBezTo>
                    <a:cubicBezTo>
                      <a:pt x="302" y="185"/>
                      <a:pt x="302" y="185"/>
                      <a:pt x="302" y="185"/>
                    </a:cubicBezTo>
                    <a:cubicBezTo>
                      <a:pt x="329" y="151"/>
                      <a:pt x="329" y="151"/>
                      <a:pt x="329" y="151"/>
                    </a:cubicBezTo>
                    <a:cubicBezTo>
                      <a:pt x="326" y="132"/>
                      <a:pt x="326" y="132"/>
                      <a:pt x="326" y="132"/>
                    </a:cubicBezTo>
                    <a:cubicBezTo>
                      <a:pt x="326" y="132"/>
                      <a:pt x="309" y="112"/>
                      <a:pt x="302" y="103"/>
                    </a:cubicBezTo>
                    <a:cubicBezTo>
                      <a:pt x="295" y="93"/>
                      <a:pt x="315" y="85"/>
                      <a:pt x="315" y="78"/>
                    </a:cubicBezTo>
                    <a:cubicBezTo>
                      <a:pt x="315" y="71"/>
                      <a:pt x="294" y="78"/>
                      <a:pt x="294" y="78"/>
                    </a:cubicBezTo>
                    <a:cubicBezTo>
                      <a:pt x="294" y="78"/>
                      <a:pt x="284" y="93"/>
                      <a:pt x="271" y="93"/>
                    </a:cubicBezTo>
                    <a:cubicBezTo>
                      <a:pt x="258" y="93"/>
                      <a:pt x="264" y="87"/>
                      <a:pt x="264" y="87"/>
                    </a:cubicBezTo>
                    <a:cubicBezTo>
                      <a:pt x="264" y="87"/>
                      <a:pt x="257" y="88"/>
                      <a:pt x="247" y="86"/>
                    </a:cubicBezTo>
                    <a:cubicBezTo>
                      <a:pt x="237" y="85"/>
                      <a:pt x="233" y="61"/>
                      <a:pt x="233" y="61"/>
                    </a:cubicBezTo>
                    <a:cubicBezTo>
                      <a:pt x="226" y="62"/>
                      <a:pt x="226" y="62"/>
                      <a:pt x="226" y="62"/>
                    </a:cubicBezTo>
                    <a:cubicBezTo>
                      <a:pt x="217" y="54"/>
                      <a:pt x="217" y="54"/>
                      <a:pt x="217" y="54"/>
                    </a:cubicBezTo>
                    <a:cubicBezTo>
                      <a:pt x="217" y="54"/>
                      <a:pt x="198" y="64"/>
                      <a:pt x="197" y="64"/>
                    </a:cubicBezTo>
                    <a:cubicBezTo>
                      <a:pt x="196" y="65"/>
                      <a:pt x="186" y="56"/>
                      <a:pt x="186" y="56"/>
                    </a:cubicBezTo>
                    <a:cubicBezTo>
                      <a:pt x="186" y="56"/>
                      <a:pt x="178" y="37"/>
                      <a:pt x="172" y="34"/>
                    </a:cubicBezTo>
                    <a:cubicBezTo>
                      <a:pt x="166" y="30"/>
                      <a:pt x="166" y="50"/>
                      <a:pt x="150" y="52"/>
                    </a:cubicBezTo>
                    <a:cubicBezTo>
                      <a:pt x="134" y="55"/>
                      <a:pt x="132" y="43"/>
                      <a:pt x="132" y="43"/>
                    </a:cubicBezTo>
                    <a:cubicBezTo>
                      <a:pt x="132" y="43"/>
                      <a:pt x="116" y="41"/>
                      <a:pt x="115" y="41"/>
                    </a:cubicBezTo>
                    <a:cubicBezTo>
                      <a:pt x="115" y="41"/>
                      <a:pt x="108" y="25"/>
                      <a:pt x="94" y="24"/>
                    </a:cubicBezTo>
                    <a:cubicBezTo>
                      <a:pt x="79" y="22"/>
                      <a:pt x="90" y="32"/>
                      <a:pt x="82" y="32"/>
                    </a:cubicBezTo>
                    <a:cubicBezTo>
                      <a:pt x="73" y="33"/>
                      <a:pt x="75" y="26"/>
                      <a:pt x="75" y="26"/>
                    </a:cubicBezTo>
                    <a:cubicBezTo>
                      <a:pt x="75" y="26"/>
                      <a:pt x="64" y="26"/>
                      <a:pt x="60" y="26"/>
                    </a:cubicBezTo>
                    <a:cubicBezTo>
                      <a:pt x="57" y="27"/>
                      <a:pt x="58" y="17"/>
                      <a:pt x="55" y="9"/>
                    </a:cubicBezTo>
                    <a:cubicBezTo>
                      <a:pt x="52" y="0"/>
                      <a:pt x="33" y="11"/>
                      <a:pt x="33" y="11"/>
                    </a:cubicBezTo>
                    <a:cubicBezTo>
                      <a:pt x="38" y="36"/>
                      <a:pt x="38" y="36"/>
                      <a:pt x="38" y="36"/>
                    </a:cubicBezTo>
                    <a:cubicBezTo>
                      <a:pt x="30" y="43"/>
                      <a:pt x="30" y="43"/>
                      <a:pt x="30" y="43"/>
                    </a:cubicBezTo>
                    <a:cubicBezTo>
                      <a:pt x="17" y="45"/>
                      <a:pt x="17" y="45"/>
                      <a:pt x="17" y="45"/>
                    </a:cubicBezTo>
                    <a:cubicBezTo>
                      <a:pt x="19" y="50"/>
                      <a:pt x="21" y="54"/>
                      <a:pt x="21" y="55"/>
                    </a:cubicBezTo>
                    <a:cubicBezTo>
                      <a:pt x="21" y="56"/>
                      <a:pt x="12" y="61"/>
                      <a:pt x="12" y="61"/>
                    </a:cubicBezTo>
                    <a:cubicBezTo>
                      <a:pt x="12" y="61"/>
                      <a:pt x="18" y="68"/>
                      <a:pt x="20" y="70"/>
                    </a:cubicBezTo>
                    <a:cubicBezTo>
                      <a:pt x="22" y="72"/>
                      <a:pt x="8" y="86"/>
                      <a:pt x="7" y="86"/>
                    </a:cubicBezTo>
                    <a:cubicBezTo>
                      <a:pt x="6" y="86"/>
                      <a:pt x="14" y="88"/>
                      <a:pt x="14" y="88"/>
                    </a:cubicBezTo>
                    <a:cubicBezTo>
                      <a:pt x="14" y="88"/>
                      <a:pt x="17" y="92"/>
                      <a:pt x="20" y="96"/>
                    </a:cubicBezTo>
                    <a:cubicBezTo>
                      <a:pt x="23" y="99"/>
                      <a:pt x="10" y="111"/>
                      <a:pt x="10" y="111"/>
                    </a:cubicBezTo>
                    <a:cubicBezTo>
                      <a:pt x="10" y="111"/>
                      <a:pt x="13" y="123"/>
                      <a:pt x="14" y="128"/>
                    </a:cubicBezTo>
                    <a:cubicBezTo>
                      <a:pt x="14" y="132"/>
                      <a:pt x="9" y="136"/>
                      <a:pt x="9" y="136"/>
                    </a:cubicBezTo>
                    <a:cubicBezTo>
                      <a:pt x="9" y="136"/>
                      <a:pt x="8" y="147"/>
                      <a:pt x="4" y="153"/>
                    </a:cubicBezTo>
                    <a:cubicBezTo>
                      <a:pt x="0" y="159"/>
                      <a:pt x="9" y="163"/>
                      <a:pt x="9" y="163"/>
                    </a:cubicBezTo>
                    <a:cubicBezTo>
                      <a:pt x="9" y="163"/>
                      <a:pt x="9" y="169"/>
                      <a:pt x="8" y="171"/>
                    </a:cubicBezTo>
                    <a:cubicBezTo>
                      <a:pt x="8" y="172"/>
                      <a:pt x="16" y="179"/>
                      <a:pt x="16" y="179"/>
                    </a:cubicBezTo>
                    <a:cubicBezTo>
                      <a:pt x="11" y="186"/>
                      <a:pt x="11" y="186"/>
                      <a:pt x="11" y="186"/>
                    </a:cubicBezTo>
                    <a:cubicBezTo>
                      <a:pt x="11" y="186"/>
                      <a:pt x="35" y="210"/>
                      <a:pt x="39" y="214"/>
                    </a:cubicBezTo>
                    <a:cubicBezTo>
                      <a:pt x="43" y="217"/>
                      <a:pt x="39" y="218"/>
                      <a:pt x="36" y="224"/>
                    </a:cubicBezTo>
                    <a:cubicBezTo>
                      <a:pt x="33" y="230"/>
                      <a:pt x="39" y="233"/>
                      <a:pt x="40" y="234"/>
                    </a:cubicBezTo>
                    <a:cubicBezTo>
                      <a:pt x="40" y="236"/>
                      <a:pt x="35" y="246"/>
                      <a:pt x="35" y="246"/>
                    </a:cubicBezTo>
                    <a:cubicBezTo>
                      <a:pt x="35" y="246"/>
                      <a:pt x="37" y="252"/>
                      <a:pt x="37" y="254"/>
                    </a:cubicBezTo>
                    <a:cubicBezTo>
                      <a:pt x="37" y="254"/>
                      <a:pt x="37" y="254"/>
                      <a:pt x="37" y="254"/>
                    </a:cubicBezTo>
                    <a:cubicBezTo>
                      <a:pt x="39" y="254"/>
                      <a:pt x="39" y="254"/>
                      <a:pt x="39" y="254"/>
                    </a:cubicBezTo>
                    <a:cubicBezTo>
                      <a:pt x="67" y="254"/>
                      <a:pt x="67" y="254"/>
                      <a:pt x="67" y="254"/>
                    </a:cubicBezTo>
                    <a:cubicBezTo>
                      <a:pt x="67" y="254"/>
                      <a:pt x="66" y="258"/>
                      <a:pt x="66" y="262"/>
                    </a:cubicBezTo>
                    <a:cubicBezTo>
                      <a:pt x="66" y="266"/>
                      <a:pt x="77" y="276"/>
                      <a:pt x="77" y="276"/>
                    </a:cubicBezTo>
                    <a:cubicBezTo>
                      <a:pt x="77" y="290"/>
                      <a:pt x="77" y="290"/>
                      <a:pt x="77" y="290"/>
                    </a:cubicBezTo>
                    <a:cubicBezTo>
                      <a:pt x="78" y="295"/>
                      <a:pt x="78" y="295"/>
                      <a:pt x="78" y="295"/>
                    </a:cubicBezTo>
                    <a:cubicBezTo>
                      <a:pt x="78" y="295"/>
                      <a:pt x="78" y="301"/>
                      <a:pt x="77" y="304"/>
                    </a:cubicBezTo>
                    <a:cubicBezTo>
                      <a:pt x="76" y="306"/>
                      <a:pt x="77" y="310"/>
                      <a:pt x="79" y="321"/>
                    </a:cubicBezTo>
                    <a:cubicBezTo>
                      <a:pt x="81" y="332"/>
                      <a:pt x="85" y="338"/>
                      <a:pt x="85" y="338"/>
                    </a:cubicBezTo>
                    <a:cubicBezTo>
                      <a:pt x="90" y="340"/>
                      <a:pt x="90" y="340"/>
                      <a:pt x="90" y="340"/>
                    </a:cubicBezTo>
                    <a:cubicBezTo>
                      <a:pt x="89" y="352"/>
                      <a:pt x="89" y="352"/>
                      <a:pt x="89" y="352"/>
                    </a:cubicBezTo>
                    <a:cubicBezTo>
                      <a:pt x="101" y="355"/>
                      <a:pt x="101" y="355"/>
                      <a:pt x="101" y="355"/>
                    </a:cubicBezTo>
                    <a:cubicBezTo>
                      <a:pt x="118" y="369"/>
                      <a:pt x="118" y="369"/>
                      <a:pt x="118" y="369"/>
                    </a:cubicBezTo>
                    <a:cubicBezTo>
                      <a:pt x="106" y="378"/>
                      <a:pt x="106" y="378"/>
                      <a:pt x="106" y="378"/>
                    </a:cubicBezTo>
                    <a:cubicBezTo>
                      <a:pt x="106" y="384"/>
                      <a:pt x="106" y="384"/>
                      <a:pt x="106" y="384"/>
                    </a:cubicBezTo>
                    <a:cubicBezTo>
                      <a:pt x="122" y="388"/>
                      <a:pt x="122" y="388"/>
                      <a:pt x="122" y="388"/>
                    </a:cubicBezTo>
                    <a:cubicBezTo>
                      <a:pt x="128" y="383"/>
                      <a:pt x="128" y="383"/>
                      <a:pt x="128" y="383"/>
                    </a:cubicBezTo>
                    <a:cubicBezTo>
                      <a:pt x="128" y="383"/>
                      <a:pt x="135" y="404"/>
                      <a:pt x="147" y="410"/>
                    </a:cubicBezTo>
                    <a:cubicBezTo>
                      <a:pt x="159" y="416"/>
                      <a:pt x="162" y="414"/>
                      <a:pt x="162" y="414"/>
                    </a:cubicBezTo>
                    <a:cubicBezTo>
                      <a:pt x="172" y="423"/>
                      <a:pt x="172" y="423"/>
                      <a:pt x="172" y="423"/>
                    </a:cubicBezTo>
                    <a:cubicBezTo>
                      <a:pt x="170" y="430"/>
                      <a:pt x="170" y="430"/>
                      <a:pt x="170" y="430"/>
                    </a:cubicBezTo>
                    <a:cubicBezTo>
                      <a:pt x="174" y="434"/>
                      <a:pt x="174" y="434"/>
                      <a:pt x="174" y="434"/>
                    </a:cubicBezTo>
                    <a:cubicBezTo>
                      <a:pt x="200" y="437"/>
                      <a:pt x="200" y="437"/>
                      <a:pt x="200" y="437"/>
                    </a:cubicBezTo>
                    <a:cubicBezTo>
                      <a:pt x="200" y="437"/>
                      <a:pt x="208" y="447"/>
                      <a:pt x="210" y="450"/>
                    </a:cubicBezTo>
                    <a:cubicBezTo>
                      <a:pt x="211" y="452"/>
                      <a:pt x="211" y="459"/>
                      <a:pt x="210" y="465"/>
                    </a:cubicBezTo>
                    <a:cubicBezTo>
                      <a:pt x="215" y="467"/>
                      <a:pt x="218" y="475"/>
                      <a:pt x="219" y="47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74" name="Zakarpatie">
                <a:extLst>
                  <a:ext uri="{FF2B5EF4-FFF2-40B4-BE49-F238E27FC236}">
                    <a16:creationId xmlns:a16="http://schemas.microsoft.com/office/drawing/2014/main" id="{A6653009-7C5C-4F25-9BF9-D3C7494F5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506" y="3918091"/>
                <a:ext cx="1969698" cy="1219016"/>
              </a:xfrm>
              <a:custGeom>
                <a:avLst/>
                <a:gdLst>
                  <a:gd name="T0" fmla="*/ 2147483647 w 344"/>
                  <a:gd name="T1" fmla="*/ 2147483647 h 282"/>
                  <a:gd name="T2" fmla="*/ 2147483647 w 344"/>
                  <a:gd name="T3" fmla="*/ 2147483647 h 282"/>
                  <a:gd name="T4" fmla="*/ 2147483647 w 344"/>
                  <a:gd name="T5" fmla="*/ 2147483647 h 282"/>
                  <a:gd name="T6" fmla="*/ 2147483647 w 344"/>
                  <a:gd name="T7" fmla="*/ 2147483647 h 282"/>
                  <a:gd name="T8" fmla="*/ 2147483647 w 344"/>
                  <a:gd name="T9" fmla="*/ 2147483647 h 282"/>
                  <a:gd name="T10" fmla="*/ 2147483647 w 344"/>
                  <a:gd name="T11" fmla="*/ 2147483647 h 282"/>
                  <a:gd name="T12" fmla="*/ 2147483647 w 344"/>
                  <a:gd name="T13" fmla="*/ 2147483647 h 282"/>
                  <a:gd name="T14" fmla="*/ 2147483647 w 344"/>
                  <a:gd name="T15" fmla="*/ 2147483647 h 282"/>
                  <a:gd name="T16" fmla="*/ 2147483647 w 344"/>
                  <a:gd name="T17" fmla="*/ 2147483647 h 282"/>
                  <a:gd name="T18" fmla="*/ 2147483647 w 344"/>
                  <a:gd name="T19" fmla="*/ 2147483647 h 282"/>
                  <a:gd name="T20" fmla="*/ 2147483647 w 344"/>
                  <a:gd name="T21" fmla="*/ 2147483647 h 282"/>
                  <a:gd name="T22" fmla="*/ 2147483647 w 344"/>
                  <a:gd name="T23" fmla="*/ 2147483647 h 282"/>
                  <a:gd name="T24" fmla="*/ 2147483647 w 344"/>
                  <a:gd name="T25" fmla="*/ 2147483647 h 282"/>
                  <a:gd name="T26" fmla="*/ 2147483647 w 344"/>
                  <a:gd name="T27" fmla="*/ 2147483647 h 282"/>
                  <a:gd name="T28" fmla="*/ 2147483647 w 344"/>
                  <a:gd name="T29" fmla="*/ 2147483647 h 282"/>
                  <a:gd name="T30" fmla="*/ 2147483647 w 344"/>
                  <a:gd name="T31" fmla="*/ 2147483647 h 282"/>
                  <a:gd name="T32" fmla="*/ 2147483647 w 344"/>
                  <a:gd name="T33" fmla="*/ 2147483647 h 282"/>
                  <a:gd name="T34" fmla="*/ 2147483647 w 344"/>
                  <a:gd name="T35" fmla="*/ 2147483647 h 282"/>
                  <a:gd name="T36" fmla="*/ 2147483647 w 344"/>
                  <a:gd name="T37" fmla="*/ 2147483647 h 282"/>
                  <a:gd name="T38" fmla="*/ 2147483647 w 344"/>
                  <a:gd name="T39" fmla="*/ 2147483647 h 282"/>
                  <a:gd name="T40" fmla="*/ 2147483647 w 344"/>
                  <a:gd name="T41" fmla="*/ 2147483647 h 282"/>
                  <a:gd name="T42" fmla="*/ 2147483647 w 344"/>
                  <a:gd name="T43" fmla="*/ 2147483647 h 282"/>
                  <a:gd name="T44" fmla="*/ 2147483647 w 344"/>
                  <a:gd name="T45" fmla="*/ 2147483647 h 282"/>
                  <a:gd name="T46" fmla="*/ 2147483647 w 344"/>
                  <a:gd name="T47" fmla="*/ 2147483647 h 282"/>
                  <a:gd name="T48" fmla="*/ 2147483647 w 344"/>
                  <a:gd name="T49" fmla="*/ 2147483647 h 282"/>
                  <a:gd name="T50" fmla="*/ 2147483647 w 344"/>
                  <a:gd name="T51" fmla="*/ 2147483647 h 282"/>
                  <a:gd name="T52" fmla="*/ 2147483647 w 344"/>
                  <a:gd name="T53" fmla="*/ 0 h 282"/>
                  <a:gd name="T54" fmla="*/ 2147483647 w 344"/>
                  <a:gd name="T55" fmla="*/ 0 h 282"/>
                  <a:gd name="T56" fmla="*/ 2147483647 w 344"/>
                  <a:gd name="T57" fmla="*/ 2147483647 h 282"/>
                  <a:gd name="T58" fmla="*/ 2147483647 w 344"/>
                  <a:gd name="T59" fmla="*/ 2147483647 h 282"/>
                  <a:gd name="T60" fmla="*/ 2147483647 w 344"/>
                  <a:gd name="T61" fmla="*/ 2147483647 h 282"/>
                  <a:gd name="T62" fmla="*/ 2147483647 w 344"/>
                  <a:gd name="T63" fmla="*/ 2147483647 h 282"/>
                  <a:gd name="T64" fmla="*/ 2147483647 w 344"/>
                  <a:gd name="T65" fmla="*/ 2147483647 h 282"/>
                  <a:gd name="T66" fmla="*/ 2147483647 w 344"/>
                  <a:gd name="T67" fmla="*/ 2147483647 h 282"/>
                  <a:gd name="T68" fmla="*/ 2147483647 w 344"/>
                  <a:gd name="T69" fmla="*/ 2147483647 h 282"/>
                  <a:gd name="T70" fmla="*/ 2147483647 w 344"/>
                  <a:gd name="T71" fmla="*/ 2147483647 h 282"/>
                  <a:gd name="T72" fmla="*/ 0 w 344"/>
                  <a:gd name="T73" fmla="*/ 2147483647 h 282"/>
                  <a:gd name="T74" fmla="*/ 2147483647 w 344"/>
                  <a:gd name="T75" fmla="*/ 2147483647 h 282"/>
                  <a:gd name="T76" fmla="*/ 2147483647 w 344"/>
                  <a:gd name="T77" fmla="*/ 2147483647 h 282"/>
                  <a:gd name="T78" fmla="*/ 2147483647 w 344"/>
                  <a:gd name="T79" fmla="*/ 2147483647 h 282"/>
                  <a:gd name="T80" fmla="*/ 2147483647 w 344"/>
                  <a:gd name="T81" fmla="*/ 2147483647 h 282"/>
                  <a:gd name="T82" fmla="*/ 2147483647 w 344"/>
                  <a:gd name="T83" fmla="*/ 2147483647 h 282"/>
                  <a:gd name="T84" fmla="*/ 2147483647 w 344"/>
                  <a:gd name="T85" fmla="*/ 2147483647 h 282"/>
                  <a:gd name="T86" fmla="*/ 2147483647 w 344"/>
                  <a:gd name="T87" fmla="*/ 2147483647 h 282"/>
                  <a:gd name="T88" fmla="*/ 2147483647 w 344"/>
                  <a:gd name="T89" fmla="*/ 2147483647 h 282"/>
                  <a:gd name="T90" fmla="*/ 2147483647 w 344"/>
                  <a:gd name="T91" fmla="*/ 2147483647 h 282"/>
                  <a:gd name="T92" fmla="*/ 2147483647 w 344"/>
                  <a:gd name="T93" fmla="*/ 2147483647 h 282"/>
                  <a:gd name="T94" fmla="*/ 2147483647 w 344"/>
                  <a:gd name="T95" fmla="*/ 2147483647 h 282"/>
                  <a:gd name="T96" fmla="*/ 2147483647 w 344"/>
                  <a:gd name="T97" fmla="*/ 2147483647 h 282"/>
                  <a:gd name="T98" fmla="*/ 2147483647 w 344"/>
                  <a:gd name="T99" fmla="*/ 2147483647 h 282"/>
                  <a:gd name="T100" fmla="*/ 2147483647 w 344"/>
                  <a:gd name="T101" fmla="*/ 2147483647 h 282"/>
                  <a:gd name="T102" fmla="*/ 2147483647 w 344"/>
                  <a:gd name="T103" fmla="*/ 2147483647 h 282"/>
                  <a:gd name="T104" fmla="*/ 2147483647 w 344"/>
                  <a:gd name="T105" fmla="*/ 2147483647 h 282"/>
                  <a:gd name="T106" fmla="*/ 2147483647 w 344"/>
                  <a:gd name="T107" fmla="*/ 2147483647 h 282"/>
                  <a:gd name="T108" fmla="*/ 2147483647 w 344"/>
                  <a:gd name="T109" fmla="*/ 2147483647 h 282"/>
                  <a:gd name="T110" fmla="*/ 2147483647 w 344"/>
                  <a:gd name="T111" fmla="*/ 2147483647 h 282"/>
                  <a:gd name="T112" fmla="*/ 2147483647 w 344"/>
                  <a:gd name="T113" fmla="*/ 2147483647 h 282"/>
                  <a:gd name="T114" fmla="*/ 2147483647 w 344"/>
                  <a:gd name="T115" fmla="*/ 2147483647 h 282"/>
                  <a:gd name="T116" fmla="*/ 2147483647 w 344"/>
                  <a:gd name="T117" fmla="*/ 2147483647 h 282"/>
                  <a:gd name="T118" fmla="*/ 2147483647 w 344"/>
                  <a:gd name="T119" fmla="*/ 2147483647 h 282"/>
                  <a:gd name="T120" fmla="*/ 2147483647 w 344"/>
                  <a:gd name="T121" fmla="*/ 2147483647 h 282"/>
                  <a:gd name="T122" fmla="*/ 2147483647 w 344"/>
                  <a:gd name="T123" fmla="*/ 2147483647 h 282"/>
                  <a:gd name="T124" fmla="*/ 2147483647 w 344"/>
                  <a:gd name="T125" fmla="*/ 2147483647 h 28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344"/>
                  <a:gd name="T190" fmla="*/ 0 h 282"/>
                  <a:gd name="T191" fmla="*/ 344 w 344"/>
                  <a:gd name="T192" fmla="*/ 282 h 28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344" h="282">
                    <a:moveTo>
                      <a:pt x="344" y="245"/>
                    </a:moveTo>
                    <a:cubicBezTo>
                      <a:pt x="342" y="242"/>
                      <a:pt x="335" y="235"/>
                      <a:pt x="335" y="235"/>
                    </a:cubicBezTo>
                    <a:cubicBezTo>
                      <a:pt x="337" y="229"/>
                      <a:pt x="337" y="229"/>
                      <a:pt x="337" y="229"/>
                    </a:cubicBezTo>
                    <a:cubicBezTo>
                      <a:pt x="337" y="229"/>
                      <a:pt x="327" y="224"/>
                      <a:pt x="329" y="221"/>
                    </a:cubicBezTo>
                    <a:cubicBezTo>
                      <a:pt x="331" y="219"/>
                      <a:pt x="333" y="218"/>
                      <a:pt x="333" y="211"/>
                    </a:cubicBezTo>
                    <a:cubicBezTo>
                      <a:pt x="333" y="203"/>
                      <a:pt x="303" y="172"/>
                      <a:pt x="303" y="172"/>
                    </a:cubicBezTo>
                    <a:cubicBezTo>
                      <a:pt x="289" y="176"/>
                      <a:pt x="289" y="176"/>
                      <a:pt x="289" y="176"/>
                    </a:cubicBezTo>
                    <a:cubicBezTo>
                      <a:pt x="278" y="167"/>
                      <a:pt x="278" y="167"/>
                      <a:pt x="278" y="167"/>
                    </a:cubicBezTo>
                    <a:cubicBezTo>
                      <a:pt x="283" y="140"/>
                      <a:pt x="283" y="140"/>
                      <a:pt x="283" y="140"/>
                    </a:cubicBezTo>
                    <a:cubicBezTo>
                      <a:pt x="283" y="140"/>
                      <a:pt x="269" y="145"/>
                      <a:pt x="265" y="145"/>
                    </a:cubicBezTo>
                    <a:cubicBezTo>
                      <a:pt x="261" y="145"/>
                      <a:pt x="254" y="143"/>
                      <a:pt x="254" y="143"/>
                    </a:cubicBezTo>
                    <a:cubicBezTo>
                      <a:pt x="254" y="143"/>
                      <a:pt x="249" y="131"/>
                      <a:pt x="244" y="128"/>
                    </a:cubicBezTo>
                    <a:cubicBezTo>
                      <a:pt x="240" y="125"/>
                      <a:pt x="233" y="124"/>
                      <a:pt x="233" y="122"/>
                    </a:cubicBezTo>
                    <a:cubicBezTo>
                      <a:pt x="233" y="120"/>
                      <a:pt x="235" y="108"/>
                      <a:pt x="235" y="108"/>
                    </a:cubicBezTo>
                    <a:cubicBezTo>
                      <a:pt x="222" y="109"/>
                      <a:pt x="222" y="109"/>
                      <a:pt x="222" y="109"/>
                    </a:cubicBezTo>
                    <a:cubicBezTo>
                      <a:pt x="222" y="109"/>
                      <a:pt x="213" y="91"/>
                      <a:pt x="203" y="90"/>
                    </a:cubicBezTo>
                    <a:cubicBezTo>
                      <a:pt x="193" y="89"/>
                      <a:pt x="188" y="88"/>
                      <a:pt x="188" y="88"/>
                    </a:cubicBezTo>
                    <a:cubicBezTo>
                      <a:pt x="180" y="79"/>
                      <a:pt x="180" y="79"/>
                      <a:pt x="180" y="79"/>
                    </a:cubicBezTo>
                    <a:cubicBezTo>
                      <a:pt x="180" y="79"/>
                      <a:pt x="165" y="81"/>
                      <a:pt x="155" y="68"/>
                    </a:cubicBezTo>
                    <a:cubicBezTo>
                      <a:pt x="146" y="55"/>
                      <a:pt x="148" y="51"/>
                      <a:pt x="148" y="51"/>
                    </a:cubicBezTo>
                    <a:cubicBezTo>
                      <a:pt x="148" y="51"/>
                      <a:pt x="127" y="55"/>
                      <a:pt x="126" y="53"/>
                    </a:cubicBezTo>
                    <a:cubicBezTo>
                      <a:pt x="125" y="52"/>
                      <a:pt x="118" y="36"/>
                      <a:pt x="116" y="34"/>
                    </a:cubicBezTo>
                    <a:cubicBezTo>
                      <a:pt x="114" y="32"/>
                      <a:pt x="113" y="25"/>
                      <a:pt x="113" y="20"/>
                    </a:cubicBezTo>
                    <a:cubicBezTo>
                      <a:pt x="113" y="21"/>
                      <a:pt x="113" y="21"/>
                      <a:pt x="113" y="21"/>
                    </a:cubicBezTo>
                    <a:cubicBezTo>
                      <a:pt x="112" y="23"/>
                      <a:pt x="101" y="8"/>
                      <a:pt x="101" y="8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55" y="26"/>
                      <a:pt x="55" y="26"/>
                      <a:pt x="55" y="26"/>
                    </a:cubicBezTo>
                    <a:cubicBezTo>
                      <a:pt x="55" y="26"/>
                      <a:pt x="52" y="31"/>
                      <a:pt x="52" y="36"/>
                    </a:cubicBezTo>
                    <a:cubicBezTo>
                      <a:pt x="51" y="40"/>
                      <a:pt x="44" y="37"/>
                      <a:pt x="43" y="39"/>
                    </a:cubicBezTo>
                    <a:cubicBezTo>
                      <a:pt x="41" y="40"/>
                      <a:pt x="42" y="47"/>
                      <a:pt x="41" y="53"/>
                    </a:cubicBezTo>
                    <a:cubicBezTo>
                      <a:pt x="40" y="59"/>
                      <a:pt x="37" y="61"/>
                      <a:pt x="36" y="63"/>
                    </a:cubicBezTo>
                    <a:cubicBezTo>
                      <a:pt x="34" y="65"/>
                      <a:pt x="35" y="73"/>
                      <a:pt x="35" y="83"/>
                    </a:cubicBezTo>
                    <a:cubicBezTo>
                      <a:pt x="34" y="92"/>
                      <a:pt x="11" y="94"/>
                      <a:pt x="6" y="100"/>
                    </a:cubicBezTo>
                    <a:cubicBezTo>
                      <a:pt x="2" y="105"/>
                      <a:pt x="0" y="130"/>
                      <a:pt x="0" y="134"/>
                    </a:cubicBezTo>
                    <a:cubicBezTo>
                      <a:pt x="1" y="137"/>
                      <a:pt x="9" y="135"/>
                      <a:pt x="18" y="148"/>
                    </a:cubicBezTo>
                    <a:cubicBezTo>
                      <a:pt x="28" y="161"/>
                      <a:pt x="29" y="174"/>
                      <a:pt x="29" y="174"/>
                    </a:cubicBezTo>
                    <a:cubicBezTo>
                      <a:pt x="49" y="176"/>
                      <a:pt x="49" y="176"/>
                      <a:pt x="49" y="176"/>
                    </a:cubicBezTo>
                    <a:cubicBezTo>
                      <a:pt x="49" y="176"/>
                      <a:pt x="58" y="204"/>
                      <a:pt x="63" y="213"/>
                    </a:cubicBezTo>
                    <a:cubicBezTo>
                      <a:pt x="69" y="222"/>
                      <a:pt x="69" y="205"/>
                      <a:pt x="81" y="208"/>
                    </a:cubicBezTo>
                    <a:cubicBezTo>
                      <a:pt x="94" y="210"/>
                      <a:pt x="96" y="229"/>
                      <a:pt x="95" y="231"/>
                    </a:cubicBezTo>
                    <a:cubicBezTo>
                      <a:pt x="95" y="233"/>
                      <a:pt x="90" y="240"/>
                      <a:pt x="90" y="240"/>
                    </a:cubicBezTo>
                    <a:cubicBezTo>
                      <a:pt x="98" y="244"/>
                      <a:pt x="98" y="244"/>
                      <a:pt x="98" y="244"/>
                    </a:cubicBezTo>
                    <a:cubicBezTo>
                      <a:pt x="107" y="236"/>
                      <a:pt x="107" y="236"/>
                      <a:pt x="107" y="236"/>
                    </a:cubicBezTo>
                    <a:cubicBezTo>
                      <a:pt x="115" y="240"/>
                      <a:pt x="115" y="240"/>
                      <a:pt x="115" y="240"/>
                    </a:cubicBezTo>
                    <a:cubicBezTo>
                      <a:pt x="115" y="240"/>
                      <a:pt x="124" y="232"/>
                      <a:pt x="128" y="227"/>
                    </a:cubicBezTo>
                    <a:cubicBezTo>
                      <a:pt x="133" y="222"/>
                      <a:pt x="132" y="219"/>
                      <a:pt x="138" y="216"/>
                    </a:cubicBezTo>
                    <a:cubicBezTo>
                      <a:pt x="145" y="214"/>
                      <a:pt x="143" y="224"/>
                      <a:pt x="155" y="233"/>
                    </a:cubicBezTo>
                    <a:cubicBezTo>
                      <a:pt x="167" y="243"/>
                      <a:pt x="177" y="248"/>
                      <a:pt x="177" y="248"/>
                    </a:cubicBezTo>
                    <a:cubicBezTo>
                      <a:pt x="188" y="244"/>
                      <a:pt x="188" y="244"/>
                      <a:pt x="188" y="244"/>
                    </a:cubicBezTo>
                    <a:cubicBezTo>
                      <a:pt x="188" y="244"/>
                      <a:pt x="197" y="247"/>
                      <a:pt x="201" y="249"/>
                    </a:cubicBezTo>
                    <a:cubicBezTo>
                      <a:pt x="205" y="251"/>
                      <a:pt x="214" y="250"/>
                      <a:pt x="219" y="252"/>
                    </a:cubicBezTo>
                    <a:cubicBezTo>
                      <a:pt x="225" y="254"/>
                      <a:pt x="229" y="260"/>
                      <a:pt x="234" y="265"/>
                    </a:cubicBezTo>
                    <a:cubicBezTo>
                      <a:pt x="240" y="269"/>
                      <a:pt x="249" y="259"/>
                      <a:pt x="255" y="260"/>
                    </a:cubicBezTo>
                    <a:cubicBezTo>
                      <a:pt x="260" y="261"/>
                      <a:pt x="271" y="270"/>
                      <a:pt x="272" y="271"/>
                    </a:cubicBezTo>
                    <a:cubicBezTo>
                      <a:pt x="274" y="271"/>
                      <a:pt x="281" y="268"/>
                      <a:pt x="283" y="269"/>
                    </a:cubicBezTo>
                    <a:cubicBezTo>
                      <a:pt x="284" y="269"/>
                      <a:pt x="286" y="273"/>
                      <a:pt x="287" y="278"/>
                    </a:cubicBezTo>
                    <a:cubicBezTo>
                      <a:pt x="288" y="282"/>
                      <a:pt x="312" y="264"/>
                      <a:pt x="312" y="264"/>
                    </a:cubicBezTo>
                    <a:cubicBezTo>
                      <a:pt x="312" y="264"/>
                      <a:pt x="317" y="268"/>
                      <a:pt x="318" y="269"/>
                    </a:cubicBezTo>
                    <a:cubicBezTo>
                      <a:pt x="319" y="270"/>
                      <a:pt x="330" y="268"/>
                      <a:pt x="334" y="267"/>
                    </a:cubicBezTo>
                    <a:cubicBezTo>
                      <a:pt x="338" y="259"/>
                      <a:pt x="344" y="247"/>
                      <a:pt x="344" y="24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75" name="Ivano-Frankovsk">
                <a:extLst>
                  <a:ext uri="{FF2B5EF4-FFF2-40B4-BE49-F238E27FC236}">
                    <a16:creationId xmlns:a16="http://schemas.microsoft.com/office/drawing/2014/main" id="{EC5B8B4F-340A-4F13-A8E2-8FA0E8AA1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2904" y="3602223"/>
                <a:ext cx="1750714" cy="1697672"/>
              </a:xfrm>
              <a:custGeom>
                <a:avLst/>
                <a:gdLst>
                  <a:gd name="T0" fmla="*/ 2147483647 w 306"/>
                  <a:gd name="T1" fmla="*/ 2147483647 h 393"/>
                  <a:gd name="T2" fmla="*/ 2147483647 w 306"/>
                  <a:gd name="T3" fmla="*/ 2147483647 h 393"/>
                  <a:gd name="T4" fmla="*/ 2147483647 w 306"/>
                  <a:gd name="T5" fmla="*/ 2147483647 h 393"/>
                  <a:gd name="T6" fmla="*/ 2147483647 w 306"/>
                  <a:gd name="T7" fmla="*/ 2147483647 h 393"/>
                  <a:gd name="T8" fmla="*/ 2147483647 w 306"/>
                  <a:gd name="T9" fmla="*/ 2147483647 h 393"/>
                  <a:gd name="T10" fmla="*/ 2147483647 w 306"/>
                  <a:gd name="T11" fmla="*/ 2147483647 h 393"/>
                  <a:gd name="T12" fmla="*/ 2147483647 w 306"/>
                  <a:gd name="T13" fmla="*/ 2147483647 h 393"/>
                  <a:gd name="T14" fmla="*/ 2147483647 w 306"/>
                  <a:gd name="T15" fmla="*/ 2147483647 h 393"/>
                  <a:gd name="T16" fmla="*/ 2147483647 w 306"/>
                  <a:gd name="T17" fmla="*/ 2147483647 h 393"/>
                  <a:gd name="T18" fmla="*/ 2147483647 w 306"/>
                  <a:gd name="T19" fmla="*/ 2147483647 h 393"/>
                  <a:gd name="T20" fmla="*/ 2147483647 w 306"/>
                  <a:gd name="T21" fmla="*/ 2147483647 h 393"/>
                  <a:gd name="T22" fmla="*/ 2147483647 w 306"/>
                  <a:gd name="T23" fmla="*/ 2147483647 h 393"/>
                  <a:gd name="T24" fmla="*/ 2147483647 w 306"/>
                  <a:gd name="T25" fmla="*/ 2147483647 h 393"/>
                  <a:gd name="T26" fmla="*/ 2147483647 w 306"/>
                  <a:gd name="T27" fmla="*/ 2147483647 h 393"/>
                  <a:gd name="T28" fmla="*/ 2147483647 w 306"/>
                  <a:gd name="T29" fmla="*/ 2147483647 h 393"/>
                  <a:gd name="T30" fmla="*/ 2147483647 w 306"/>
                  <a:gd name="T31" fmla="*/ 2147483647 h 393"/>
                  <a:gd name="T32" fmla="*/ 2147483647 w 306"/>
                  <a:gd name="T33" fmla="*/ 2147483647 h 393"/>
                  <a:gd name="T34" fmla="*/ 2147483647 w 306"/>
                  <a:gd name="T35" fmla="*/ 2147483647 h 393"/>
                  <a:gd name="T36" fmla="*/ 2147483647 w 306"/>
                  <a:gd name="T37" fmla="*/ 2147483647 h 393"/>
                  <a:gd name="T38" fmla="*/ 2147483647 w 306"/>
                  <a:gd name="T39" fmla="*/ 2147483647 h 393"/>
                  <a:gd name="T40" fmla="*/ 2147483647 w 306"/>
                  <a:gd name="T41" fmla="*/ 2147483647 h 393"/>
                  <a:gd name="T42" fmla="*/ 2147483647 w 306"/>
                  <a:gd name="T43" fmla="*/ 2147483647 h 393"/>
                  <a:gd name="T44" fmla="*/ 2147483647 w 306"/>
                  <a:gd name="T45" fmla="*/ 2147483647 h 393"/>
                  <a:gd name="T46" fmla="*/ 2147483647 w 306"/>
                  <a:gd name="T47" fmla="*/ 2147483647 h 393"/>
                  <a:gd name="T48" fmla="*/ 2147483647 w 306"/>
                  <a:gd name="T49" fmla="*/ 2147483647 h 393"/>
                  <a:gd name="T50" fmla="*/ 2147483647 w 306"/>
                  <a:gd name="T51" fmla="*/ 2147483647 h 393"/>
                  <a:gd name="T52" fmla="*/ 2147483647 w 306"/>
                  <a:gd name="T53" fmla="*/ 2147483647 h 393"/>
                  <a:gd name="T54" fmla="*/ 2147483647 w 306"/>
                  <a:gd name="T55" fmla="*/ 2147483647 h 393"/>
                  <a:gd name="T56" fmla="*/ 2147483647 w 306"/>
                  <a:gd name="T57" fmla="*/ 2147483647 h 393"/>
                  <a:gd name="T58" fmla="*/ 2147483647 w 306"/>
                  <a:gd name="T59" fmla="*/ 2147483647 h 393"/>
                  <a:gd name="T60" fmla="*/ 2147483647 w 306"/>
                  <a:gd name="T61" fmla="*/ 2147483647 h 393"/>
                  <a:gd name="T62" fmla="*/ 0 w 306"/>
                  <a:gd name="T63" fmla="*/ 2147483647 h 393"/>
                  <a:gd name="T64" fmla="*/ 2147483647 w 306"/>
                  <a:gd name="T65" fmla="*/ 2147483647 h 393"/>
                  <a:gd name="T66" fmla="*/ 2147483647 w 306"/>
                  <a:gd name="T67" fmla="*/ 2147483647 h 393"/>
                  <a:gd name="T68" fmla="*/ 2147483647 w 306"/>
                  <a:gd name="T69" fmla="*/ 2147483647 h 393"/>
                  <a:gd name="T70" fmla="*/ 2147483647 w 306"/>
                  <a:gd name="T71" fmla="*/ 2147483647 h 393"/>
                  <a:gd name="T72" fmla="*/ 2147483647 w 306"/>
                  <a:gd name="T73" fmla="*/ 2147483647 h 393"/>
                  <a:gd name="T74" fmla="*/ 2147483647 w 306"/>
                  <a:gd name="T75" fmla="*/ 2147483647 h 393"/>
                  <a:gd name="T76" fmla="*/ 2147483647 w 306"/>
                  <a:gd name="T77" fmla="*/ 2147483647 h 393"/>
                  <a:gd name="T78" fmla="*/ 2147483647 w 306"/>
                  <a:gd name="T79" fmla="*/ 2147483647 h 393"/>
                  <a:gd name="T80" fmla="*/ 2147483647 w 306"/>
                  <a:gd name="T81" fmla="*/ 2147483647 h 393"/>
                  <a:gd name="T82" fmla="*/ 2147483647 w 306"/>
                  <a:gd name="T83" fmla="*/ 2147483647 h 393"/>
                  <a:gd name="T84" fmla="*/ 2147483647 w 306"/>
                  <a:gd name="T85" fmla="*/ 2147483647 h 393"/>
                  <a:gd name="T86" fmla="*/ 2147483647 w 306"/>
                  <a:gd name="T87" fmla="*/ 2147483647 h 39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6"/>
                  <a:gd name="T133" fmla="*/ 0 h 393"/>
                  <a:gd name="T134" fmla="*/ 306 w 306"/>
                  <a:gd name="T135" fmla="*/ 393 h 39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6" h="393">
                    <a:moveTo>
                      <a:pt x="190" y="354"/>
                    </a:moveTo>
                    <a:cubicBezTo>
                      <a:pt x="190" y="354"/>
                      <a:pt x="185" y="350"/>
                      <a:pt x="185" y="344"/>
                    </a:cubicBezTo>
                    <a:cubicBezTo>
                      <a:pt x="186" y="337"/>
                      <a:pt x="184" y="333"/>
                      <a:pt x="187" y="331"/>
                    </a:cubicBezTo>
                    <a:cubicBezTo>
                      <a:pt x="189" y="329"/>
                      <a:pt x="195" y="327"/>
                      <a:pt x="196" y="321"/>
                    </a:cubicBezTo>
                    <a:cubicBezTo>
                      <a:pt x="197" y="314"/>
                      <a:pt x="193" y="311"/>
                      <a:pt x="196" y="308"/>
                    </a:cubicBezTo>
                    <a:cubicBezTo>
                      <a:pt x="198" y="306"/>
                      <a:pt x="206" y="305"/>
                      <a:pt x="208" y="304"/>
                    </a:cubicBezTo>
                    <a:cubicBezTo>
                      <a:pt x="211" y="303"/>
                      <a:pt x="217" y="295"/>
                      <a:pt x="218" y="293"/>
                    </a:cubicBezTo>
                    <a:cubicBezTo>
                      <a:pt x="219" y="291"/>
                      <a:pt x="214" y="285"/>
                      <a:pt x="218" y="285"/>
                    </a:cubicBezTo>
                    <a:cubicBezTo>
                      <a:pt x="222" y="285"/>
                      <a:pt x="231" y="286"/>
                      <a:pt x="236" y="277"/>
                    </a:cubicBezTo>
                    <a:cubicBezTo>
                      <a:pt x="240" y="269"/>
                      <a:pt x="256" y="250"/>
                      <a:pt x="267" y="250"/>
                    </a:cubicBezTo>
                    <a:cubicBezTo>
                      <a:pt x="279" y="250"/>
                      <a:pt x="282" y="257"/>
                      <a:pt x="282" y="257"/>
                    </a:cubicBezTo>
                    <a:cubicBezTo>
                      <a:pt x="282" y="257"/>
                      <a:pt x="289" y="254"/>
                      <a:pt x="291" y="243"/>
                    </a:cubicBezTo>
                    <a:cubicBezTo>
                      <a:pt x="293" y="233"/>
                      <a:pt x="292" y="230"/>
                      <a:pt x="292" y="230"/>
                    </a:cubicBezTo>
                    <a:cubicBezTo>
                      <a:pt x="292" y="230"/>
                      <a:pt x="282" y="210"/>
                      <a:pt x="286" y="208"/>
                    </a:cubicBezTo>
                    <a:cubicBezTo>
                      <a:pt x="290" y="207"/>
                      <a:pt x="300" y="198"/>
                      <a:pt x="299" y="194"/>
                    </a:cubicBezTo>
                    <a:cubicBezTo>
                      <a:pt x="297" y="190"/>
                      <a:pt x="306" y="189"/>
                      <a:pt x="295" y="180"/>
                    </a:cubicBezTo>
                    <a:cubicBezTo>
                      <a:pt x="284" y="170"/>
                      <a:pt x="277" y="164"/>
                      <a:pt x="277" y="164"/>
                    </a:cubicBezTo>
                    <a:cubicBezTo>
                      <a:pt x="277" y="160"/>
                      <a:pt x="277" y="160"/>
                      <a:pt x="277" y="160"/>
                    </a:cubicBezTo>
                    <a:cubicBezTo>
                      <a:pt x="250" y="157"/>
                      <a:pt x="250" y="157"/>
                      <a:pt x="250" y="157"/>
                    </a:cubicBezTo>
                    <a:cubicBezTo>
                      <a:pt x="250" y="157"/>
                      <a:pt x="243" y="163"/>
                      <a:pt x="241" y="164"/>
                    </a:cubicBezTo>
                    <a:cubicBezTo>
                      <a:pt x="241" y="164"/>
                      <a:pt x="241" y="164"/>
                      <a:pt x="241" y="164"/>
                    </a:cubicBezTo>
                    <a:cubicBezTo>
                      <a:pt x="241" y="165"/>
                      <a:pt x="241" y="164"/>
                      <a:pt x="241" y="164"/>
                    </a:cubicBezTo>
                    <a:cubicBezTo>
                      <a:pt x="243" y="162"/>
                      <a:pt x="245" y="151"/>
                      <a:pt x="244" y="149"/>
                    </a:cubicBezTo>
                    <a:cubicBezTo>
                      <a:pt x="243" y="148"/>
                      <a:pt x="234" y="148"/>
                      <a:pt x="234" y="148"/>
                    </a:cubicBezTo>
                    <a:cubicBezTo>
                      <a:pt x="234" y="148"/>
                      <a:pt x="225" y="128"/>
                      <a:pt x="223" y="126"/>
                    </a:cubicBezTo>
                    <a:cubicBezTo>
                      <a:pt x="220" y="124"/>
                      <a:pt x="208" y="123"/>
                      <a:pt x="208" y="123"/>
                    </a:cubicBezTo>
                    <a:cubicBezTo>
                      <a:pt x="208" y="123"/>
                      <a:pt x="196" y="111"/>
                      <a:pt x="199" y="109"/>
                    </a:cubicBezTo>
                    <a:cubicBezTo>
                      <a:pt x="202" y="106"/>
                      <a:pt x="216" y="104"/>
                      <a:pt x="212" y="98"/>
                    </a:cubicBezTo>
                    <a:cubicBezTo>
                      <a:pt x="208" y="92"/>
                      <a:pt x="202" y="100"/>
                      <a:pt x="196" y="94"/>
                    </a:cubicBezTo>
                    <a:cubicBezTo>
                      <a:pt x="191" y="88"/>
                      <a:pt x="191" y="86"/>
                      <a:pt x="192" y="85"/>
                    </a:cubicBezTo>
                    <a:cubicBezTo>
                      <a:pt x="194" y="85"/>
                      <a:pt x="202" y="81"/>
                      <a:pt x="200" y="73"/>
                    </a:cubicBezTo>
                    <a:cubicBezTo>
                      <a:pt x="199" y="66"/>
                      <a:pt x="197" y="64"/>
                      <a:pt x="197" y="64"/>
                    </a:cubicBezTo>
                    <a:cubicBezTo>
                      <a:pt x="197" y="64"/>
                      <a:pt x="197" y="55"/>
                      <a:pt x="195" y="42"/>
                    </a:cubicBezTo>
                    <a:cubicBezTo>
                      <a:pt x="192" y="29"/>
                      <a:pt x="189" y="25"/>
                      <a:pt x="184" y="16"/>
                    </a:cubicBezTo>
                    <a:cubicBezTo>
                      <a:pt x="183" y="14"/>
                      <a:pt x="181" y="12"/>
                      <a:pt x="180" y="10"/>
                    </a:cubicBezTo>
                    <a:cubicBezTo>
                      <a:pt x="180" y="11"/>
                      <a:pt x="180" y="11"/>
                      <a:pt x="180" y="11"/>
                    </a:cubicBezTo>
                    <a:cubicBezTo>
                      <a:pt x="180" y="11"/>
                      <a:pt x="173" y="7"/>
                      <a:pt x="167" y="4"/>
                    </a:cubicBezTo>
                    <a:cubicBezTo>
                      <a:pt x="160" y="0"/>
                      <a:pt x="141" y="3"/>
                      <a:pt x="141" y="3"/>
                    </a:cubicBezTo>
                    <a:cubicBezTo>
                      <a:pt x="138" y="10"/>
                      <a:pt x="138" y="10"/>
                      <a:pt x="138" y="10"/>
                    </a:cubicBezTo>
                    <a:cubicBezTo>
                      <a:pt x="141" y="17"/>
                      <a:pt x="141" y="17"/>
                      <a:pt x="141" y="17"/>
                    </a:cubicBezTo>
                    <a:cubicBezTo>
                      <a:pt x="132" y="24"/>
                      <a:pt x="132" y="24"/>
                      <a:pt x="132" y="24"/>
                    </a:cubicBezTo>
                    <a:cubicBezTo>
                      <a:pt x="132" y="24"/>
                      <a:pt x="133" y="30"/>
                      <a:pt x="133" y="31"/>
                    </a:cubicBezTo>
                    <a:cubicBezTo>
                      <a:pt x="133" y="31"/>
                      <a:pt x="133" y="31"/>
                      <a:pt x="133" y="31"/>
                    </a:cubicBezTo>
                    <a:cubicBezTo>
                      <a:pt x="133" y="31"/>
                      <a:pt x="133" y="31"/>
                      <a:pt x="133" y="31"/>
                    </a:cubicBezTo>
                    <a:cubicBezTo>
                      <a:pt x="132" y="32"/>
                      <a:pt x="128" y="45"/>
                      <a:pt x="127" y="50"/>
                    </a:cubicBezTo>
                    <a:cubicBezTo>
                      <a:pt x="125" y="55"/>
                      <a:pt x="129" y="58"/>
                      <a:pt x="129" y="64"/>
                    </a:cubicBezTo>
                    <a:cubicBezTo>
                      <a:pt x="129" y="69"/>
                      <a:pt x="136" y="66"/>
                      <a:pt x="136" y="66"/>
                    </a:cubicBezTo>
                    <a:cubicBezTo>
                      <a:pt x="134" y="76"/>
                      <a:pt x="134" y="76"/>
                      <a:pt x="134" y="76"/>
                    </a:cubicBezTo>
                    <a:cubicBezTo>
                      <a:pt x="134" y="76"/>
                      <a:pt x="131" y="75"/>
                      <a:pt x="122" y="76"/>
                    </a:cubicBezTo>
                    <a:cubicBezTo>
                      <a:pt x="114" y="76"/>
                      <a:pt x="102" y="81"/>
                      <a:pt x="100" y="81"/>
                    </a:cubicBezTo>
                    <a:cubicBezTo>
                      <a:pt x="99" y="81"/>
                      <a:pt x="86" y="78"/>
                      <a:pt x="86" y="78"/>
                    </a:cubicBezTo>
                    <a:cubicBezTo>
                      <a:pt x="72" y="81"/>
                      <a:pt x="72" y="81"/>
                      <a:pt x="72" y="81"/>
                    </a:cubicBezTo>
                    <a:cubicBezTo>
                      <a:pt x="67" y="78"/>
                      <a:pt x="67" y="78"/>
                      <a:pt x="67" y="78"/>
                    </a:cubicBezTo>
                    <a:cubicBezTo>
                      <a:pt x="67" y="78"/>
                      <a:pt x="63" y="83"/>
                      <a:pt x="63" y="85"/>
                    </a:cubicBezTo>
                    <a:cubicBezTo>
                      <a:pt x="63" y="87"/>
                      <a:pt x="48" y="87"/>
                      <a:pt x="46" y="87"/>
                    </a:cubicBezTo>
                    <a:cubicBezTo>
                      <a:pt x="45" y="87"/>
                      <a:pt x="41" y="79"/>
                      <a:pt x="41" y="79"/>
                    </a:cubicBezTo>
                    <a:cubicBezTo>
                      <a:pt x="41" y="79"/>
                      <a:pt x="33" y="81"/>
                      <a:pt x="33" y="85"/>
                    </a:cubicBezTo>
                    <a:cubicBezTo>
                      <a:pt x="33" y="89"/>
                      <a:pt x="28" y="95"/>
                      <a:pt x="25" y="98"/>
                    </a:cubicBezTo>
                    <a:cubicBezTo>
                      <a:pt x="21" y="102"/>
                      <a:pt x="12" y="101"/>
                      <a:pt x="12" y="103"/>
                    </a:cubicBezTo>
                    <a:cubicBezTo>
                      <a:pt x="11" y="104"/>
                      <a:pt x="12" y="109"/>
                      <a:pt x="11" y="115"/>
                    </a:cubicBezTo>
                    <a:cubicBezTo>
                      <a:pt x="10" y="120"/>
                      <a:pt x="6" y="125"/>
                      <a:pt x="5" y="127"/>
                    </a:cubicBezTo>
                    <a:cubicBezTo>
                      <a:pt x="3" y="128"/>
                      <a:pt x="12" y="141"/>
                      <a:pt x="12" y="141"/>
                    </a:cubicBezTo>
                    <a:cubicBezTo>
                      <a:pt x="12" y="141"/>
                      <a:pt x="10" y="145"/>
                      <a:pt x="4" y="150"/>
                    </a:cubicBezTo>
                    <a:cubicBezTo>
                      <a:pt x="1" y="153"/>
                      <a:pt x="0" y="158"/>
                      <a:pt x="0" y="163"/>
                    </a:cubicBezTo>
                    <a:cubicBezTo>
                      <a:pt x="0" y="163"/>
                      <a:pt x="1" y="163"/>
                      <a:pt x="2" y="163"/>
                    </a:cubicBezTo>
                    <a:cubicBezTo>
                      <a:pt x="12" y="164"/>
                      <a:pt x="21" y="182"/>
                      <a:pt x="21" y="182"/>
                    </a:cubicBezTo>
                    <a:cubicBezTo>
                      <a:pt x="34" y="181"/>
                      <a:pt x="34" y="181"/>
                      <a:pt x="34" y="181"/>
                    </a:cubicBezTo>
                    <a:cubicBezTo>
                      <a:pt x="34" y="181"/>
                      <a:pt x="32" y="193"/>
                      <a:pt x="32" y="195"/>
                    </a:cubicBezTo>
                    <a:cubicBezTo>
                      <a:pt x="32" y="197"/>
                      <a:pt x="39" y="198"/>
                      <a:pt x="43" y="201"/>
                    </a:cubicBezTo>
                    <a:cubicBezTo>
                      <a:pt x="48" y="204"/>
                      <a:pt x="53" y="216"/>
                      <a:pt x="53" y="216"/>
                    </a:cubicBezTo>
                    <a:cubicBezTo>
                      <a:pt x="53" y="216"/>
                      <a:pt x="60" y="218"/>
                      <a:pt x="64" y="218"/>
                    </a:cubicBezTo>
                    <a:cubicBezTo>
                      <a:pt x="68" y="218"/>
                      <a:pt x="82" y="213"/>
                      <a:pt x="82" y="213"/>
                    </a:cubicBezTo>
                    <a:cubicBezTo>
                      <a:pt x="77" y="240"/>
                      <a:pt x="77" y="240"/>
                      <a:pt x="77" y="240"/>
                    </a:cubicBezTo>
                    <a:cubicBezTo>
                      <a:pt x="88" y="249"/>
                      <a:pt x="88" y="249"/>
                      <a:pt x="88" y="249"/>
                    </a:cubicBezTo>
                    <a:cubicBezTo>
                      <a:pt x="102" y="245"/>
                      <a:pt x="102" y="245"/>
                      <a:pt x="102" y="245"/>
                    </a:cubicBezTo>
                    <a:cubicBezTo>
                      <a:pt x="102" y="245"/>
                      <a:pt x="132" y="276"/>
                      <a:pt x="132" y="284"/>
                    </a:cubicBezTo>
                    <a:cubicBezTo>
                      <a:pt x="132" y="291"/>
                      <a:pt x="130" y="292"/>
                      <a:pt x="128" y="294"/>
                    </a:cubicBezTo>
                    <a:cubicBezTo>
                      <a:pt x="126" y="297"/>
                      <a:pt x="136" y="302"/>
                      <a:pt x="136" y="302"/>
                    </a:cubicBezTo>
                    <a:cubicBezTo>
                      <a:pt x="134" y="308"/>
                      <a:pt x="134" y="308"/>
                      <a:pt x="134" y="308"/>
                    </a:cubicBezTo>
                    <a:cubicBezTo>
                      <a:pt x="134" y="308"/>
                      <a:pt x="141" y="315"/>
                      <a:pt x="143" y="318"/>
                    </a:cubicBezTo>
                    <a:cubicBezTo>
                      <a:pt x="143" y="320"/>
                      <a:pt x="137" y="332"/>
                      <a:pt x="133" y="340"/>
                    </a:cubicBezTo>
                    <a:cubicBezTo>
                      <a:pt x="134" y="340"/>
                      <a:pt x="134" y="340"/>
                      <a:pt x="134" y="340"/>
                    </a:cubicBezTo>
                    <a:cubicBezTo>
                      <a:pt x="146" y="355"/>
                      <a:pt x="146" y="355"/>
                      <a:pt x="146" y="355"/>
                    </a:cubicBezTo>
                    <a:cubicBezTo>
                      <a:pt x="146" y="355"/>
                      <a:pt x="149" y="362"/>
                      <a:pt x="149" y="366"/>
                    </a:cubicBezTo>
                    <a:cubicBezTo>
                      <a:pt x="149" y="370"/>
                      <a:pt x="152" y="370"/>
                      <a:pt x="160" y="375"/>
                    </a:cubicBezTo>
                    <a:cubicBezTo>
                      <a:pt x="168" y="380"/>
                      <a:pt x="168" y="384"/>
                      <a:pt x="175" y="393"/>
                    </a:cubicBezTo>
                    <a:cubicBezTo>
                      <a:pt x="182" y="386"/>
                      <a:pt x="193" y="374"/>
                      <a:pt x="193" y="371"/>
                    </a:cubicBezTo>
                    <a:cubicBezTo>
                      <a:pt x="193" y="368"/>
                      <a:pt x="190" y="354"/>
                      <a:pt x="190" y="354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76" name="Chernovtsy">
                <a:extLst>
                  <a:ext uri="{FF2B5EF4-FFF2-40B4-BE49-F238E27FC236}">
                    <a16:creationId xmlns:a16="http://schemas.microsoft.com/office/drawing/2014/main" id="{7CF2B195-E6F2-4DBB-A064-054EE9263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13177" y="4446204"/>
                <a:ext cx="2228774" cy="900794"/>
              </a:xfrm>
              <a:custGeom>
                <a:avLst/>
                <a:gdLst>
                  <a:gd name="T0" fmla="*/ 2147483647 w 390"/>
                  <a:gd name="T1" fmla="*/ 2147483647 h 209"/>
                  <a:gd name="T2" fmla="*/ 2147483647 w 390"/>
                  <a:gd name="T3" fmla="*/ 2147483647 h 209"/>
                  <a:gd name="T4" fmla="*/ 2147483647 w 390"/>
                  <a:gd name="T5" fmla="*/ 2147483647 h 209"/>
                  <a:gd name="T6" fmla="*/ 2147483647 w 390"/>
                  <a:gd name="T7" fmla="*/ 2147483647 h 209"/>
                  <a:gd name="T8" fmla="*/ 2147483647 w 390"/>
                  <a:gd name="T9" fmla="*/ 2147483647 h 209"/>
                  <a:gd name="T10" fmla="*/ 2147483647 w 390"/>
                  <a:gd name="T11" fmla="*/ 2147483647 h 209"/>
                  <a:gd name="T12" fmla="*/ 2147483647 w 390"/>
                  <a:gd name="T13" fmla="*/ 2147483647 h 209"/>
                  <a:gd name="T14" fmla="*/ 2147483647 w 390"/>
                  <a:gd name="T15" fmla="*/ 2147483647 h 209"/>
                  <a:gd name="T16" fmla="*/ 2147483647 w 390"/>
                  <a:gd name="T17" fmla="*/ 2147483647 h 209"/>
                  <a:gd name="T18" fmla="*/ 2147483647 w 390"/>
                  <a:gd name="T19" fmla="*/ 2147483647 h 209"/>
                  <a:gd name="T20" fmla="*/ 2147483647 w 390"/>
                  <a:gd name="T21" fmla="*/ 2147483647 h 209"/>
                  <a:gd name="T22" fmla="*/ 2147483647 w 390"/>
                  <a:gd name="T23" fmla="*/ 2147483647 h 209"/>
                  <a:gd name="T24" fmla="*/ 2147483647 w 390"/>
                  <a:gd name="T25" fmla="*/ 2147483647 h 209"/>
                  <a:gd name="T26" fmla="*/ 2147483647 w 390"/>
                  <a:gd name="T27" fmla="*/ 2147483647 h 209"/>
                  <a:gd name="T28" fmla="*/ 2147483647 w 390"/>
                  <a:gd name="T29" fmla="*/ 2147483647 h 209"/>
                  <a:gd name="T30" fmla="*/ 2147483647 w 390"/>
                  <a:gd name="T31" fmla="*/ 2147483647 h 209"/>
                  <a:gd name="T32" fmla="*/ 2147483647 w 390"/>
                  <a:gd name="T33" fmla="*/ 2147483647 h 209"/>
                  <a:gd name="T34" fmla="*/ 2147483647 w 390"/>
                  <a:gd name="T35" fmla="*/ 2147483647 h 209"/>
                  <a:gd name="T36" fmla="*/ 2147483647 w 390"/>
                  <a:gd name="T37" fmla="*/ 2147483647 h 209"/>
                  <a:gd name="T38" fmla="*/ 2147483647 w 390"/>
                  <a:gd name="T39" fmla="*/ 2147483647 h 209"/>
                  <a:gd name="T40" fmla="*/ 2147483647 w 390"/>
                  <a:gd name="T41" fmla="*/ 2147483647 h 209"/>
                  <a:gd name="T42" fmla="*/ 2147483647 w 390"/>
                  <a:gd name="T43" fmla="*/ 2147483647 h 209"/>
                  <a:gd name="T44" fmla="*/ 2147483647 w 390"/>
                  <a:gd name="T45" fmla="*/ 2147483647 h 209"/>
                  <a:gd name="T46" fmla="*/ 2147483647 w 390"/>
                  <a:gd name="T47" fmla="*/ 2147483647 h 209"/>
                  <a:gd name="T48" fmla="*/ 2147483647 w 390"/>
                  <a:gd name="T49" fmla="*/ 2147483647 h 209"/>
                  <a:gd name="T50" fmla="*/ 2147483647 w 390"/>
                  <a:gd name="T51" fmla="*/ 2147483647 h 209"/>
                  <a:gd name="T52" fmla="*/ 2147483647 w 390"/>
                  <a:gd name="T53" fmla="*/ 2147483647 h 209"/>
                  <a:gd name="T54" fmla="*/ 2147483647 w 390"/>
                  <a:gd name="T55" fmla="*/ 2147483647 h 209"/>
                  <a:gd name="T56" fmla="*/ 2147483647 w 390"/>
                  <a:gd name="T57" fmla="*/ 2147483647 h 209"/>
                  <a:gd name="T58" fmla="*/ 2147483647 w 390"/>
                  <a:gd name="T59" fmla="*/ 2147483647 h 209"/>
                  <a:gd name="T60" fmla="*/ 2147483647 w 390"/>
                  <a:gd name="T61" fmla="*/ 2147483647 h 209"/>
                  <a:gd name="T62" fmla="*/ 2147483647 w 390"/>
                  <a:gd name="T63" fmla="*/ 2147483647 h 209"/>
                  <a:gd name="T64" fmla="*/ 2147483647 w 390"/>
                  <a:gd name="T65" fmla="*/ 2147483647 h 209"/>
                  <a:gd name="T66" fmla="*/ 2147483647 w 390"/>
                  <a:gd name="T67" fmla="*/ 2147483647 h 20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90"/>
                  <a:gd name="T103" fmla="*/ 0 h 209"/>
                  <a:gd name="T104" fmla="*/ 390 w 390"/>
                  <a:gd name="T105" fmla="*/ 209 h 20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90" h="209">
                    <a:moveTo>
                      <a:pt x="375" y="32"/>
                    </a:moveTo>
                    <a:cubicBezTo>
                      <a:pt x="359" y="31"/>
                      <a:pt x="360" y="29"/>
                      <a:pt x="358" y="30"/>
                    </a:cubicBezTo>
                    <a:cubicBezTo>
                      <a:pt x="355" y="32"/>
                      <a:pt x="351" y="42"/>
                      <a:pt x="349" y="42"/>
                    </a:cubicBezTo>
                    <a:cubicBezTo>
                      <a:pt x="348" y="42"/>
                      <a:pt x="341" y="32"/>
                      <a:pt x="338" y="34"/>
                    </a:cubicBezTo>
                    <a:cubicBezTo>
                      <a:pt x="335" y="36"/>
                      <a:pt x="330" y="42"/>
                      <a:pt x="327" y="40"/>
                    </a:cubicBezTo>
                    <a:cubicBezTo>
                      <a:pt x="325" y="38"/>
                      <a:pt x="317" y="38"/>
                      <a:pt x="317" y="38"/>
                    </a:cubicBezTo>
                    <a:cubicBezTo>
                      <a:pt x="317" y="38"/>
                      <a:pt x="313" y="31"/>
                      <a:pt x="312" y="33"/>
                    </a:cubicBezTo>
                    <a:cubicBezTo>
                      <a:pt x="311" y="35"/>
                      <a:pt x="300" y="48"/>
                      <a:pt x="298" y="45"/>
                    </a:cubicBezTo>
                    <a:cubicBezTo>
                      <a:pt x="297" y="41"/>
                      <a:pt x="292" y="30"/>
                      <a:pt x="289" y="30"/>
                    </a:cubicBezTo>
                    <a:cubicBezTo>
                      <a:pt x="287" y="29"/>
                      <a:pt x="275" y="32"/>
                      <a:pt x="275" y="32"/>
                    </a:cubicBezTo>
                    <a:cubicBezTo>
                      <a:pt x="279" y="40"/>
                      <a:pt x="279" y="40"/>
                      <a:pt x="279" y="40"/>
                    </a:cubicBezTo>
                    <a:cubicBezTo>
                      <a:pt x="272" y="46"/>
                      <a:pt x="272" y="46"/>
                      <a:pt x="272" y="46"/>
                    </a:cubicBezTo>
                    <a:cubicBezTo>
                      <a:pt x="263" y="37"/>
                      <a:pt x="263" y="37"/>
                      <a:pt x="263" y="37"/>
                    </a:cubicBezTo>
                    <a:cubicBezTo>
                      <a:pt x="263" y="37"/>
                      <a:pt x="255" y="64"/>
                      <a:pt x="253" y="60"/>
                    </a:cubicBezTo>
                    <a:cubicBezTo>
                      <a:pt x="250" y="55"/>
                      <a:pt x="250" y="48"/>
                      <a:pt x="243" y="43"/>
                    </a:cubicBezTo>
                    <a:cubicBezTo>
                      <a:pt x="236" y="38"/>
                      <a:pt x="231" y="42"/>
                      <a:pt x="227" y="42"/>
                    </a:cubicBezTo>
                    <a:cubicBezTo>
                      <a:pt x="224" y="42"/>
                      <a:pt x="220" y="46"/>
                      <a:pt x="220" y="46"/>
                    </a:cubicBezTo>
                    <a:cubicBezTo>
                      <a:pt x="211" y="38"/>
                      <a:pt x="211" y="38"/>
                      <a:pt x="211" y="38"/>
                    </a:cubicBezTo>
                    <a:cubicBezTo>
                      <a:pt x="211" y="38"/>
                      <a:pt x="202" y="43"/>
                      <a:pt x="198" y="39"/>
                    </a:cubicBezTo>
                    <a:cubicBezTo>
                      <a:pt x="194" y="36"/>
                      <a:pt x="186" y="16"/>
                      <a:pt x="178" y="16"/>
                    </a:cubicBezTo>
                    <a:cubicBezTo>
                      <a:pt x="170" y="15"/>
                      <a:pt x="161" y="27"/>
                      <a:pt x="160" y="24"/>
                    </a:cubicBezTo>
                    <a:cubicBezTo>
                      <a:pt x="158" y="21"/>
                      <a:pt x="148" y="8"/>
                      <a:pt x="146" y="7"/>
                    </a:cubicBezTo>
                    <a:cubicBezTo>
                      <a:pt x="144" y="6"/>
                      <a:pt x="138" y="11"/>
                      <a:pt x="138" y="11"/>
                    </a:cubicBezTo>
                    <a:cubicBezTo>
                      <a:pt x="138" y="11"/>
                      <a:pt x="127" y="3"/>
                      <a:pt x="126" y="3"/>
                    </a:cubicBezTo>
                    <a:cubicBezTo>
                      <a:pt x="125" y="3"/>
                      <a:pt x="125" y="2"/>
                      <a:pt x="124" y="0"/>
                    </a:cubicBezTo>
                    <a:cubicBezTo>
                      <a:pt x="124" y="4"/>
                      <a:pt x="114" y="12"/>
                      <a:pt x="111" y="13"/>
                    </a:cubicBezTo>
                    <a:cubicBezTo>
                      <a:pt x="107" y="15"/>
                      <a:pt x="117" y="35"/>
                      <a:pt x="117" y="35"/>
                    </a:cubicBezTo>
                    <a:cubicBezTo>
                      <a:pt x="117" y="35"/>
                      <a:pt x="118" y="38"/>
                      <a:pt x="116" y="48"/>
                    </a:cubicBezTo>
                    <a:cubicBezTo>
                      <a:pt x="114" y="59"/>
                      <a:pt x="107" y="62"/>
                      <a:pt x="107" y="62"/>
                    </a:cubicBezTo>
                    <a:cubicBezTo>
                      <a:pt x="107" y="62"/>
                      <a:pt x="104" y="55"/>
                      <a:pt x="92" y="55"/>
                    </a:cubicBezTo>
                    <a:cubicBezTo>
                      <a:pt x="81" y="55"/>
                      <a:pt x="65" y="74"/>
                      <a:pt x="61" y="82"/>
                    </a:cubicBezTo>
                    <a:cubicBezTo>
                      <a:pt x="56" y="91"/>
                      <a:pt x="47" y="90"/>
                      <a:pt x="43" y="90"/>
                    </a:cubicBezTo>
                    <a:cubicBezTo>
                      <a:pt x="39" y="90"/>
                      <a:pt x="44" y="96"/>
                      <a:pt x="43" y="98"/>
                    </a:cubicBezTo>
                    <a:cubicBezTo>
                      <a:pt x="42" y="100"/>
                      <a:pt x="36" y="108"/>
                      <a:pt x="33" y="109"/>
                    </a:cubicBezTo>
                    <a:cubicBezTo>
                      <a:pt x="31" y="110"/>
                      <a:pt x="23" y="111"/>
                      <a:pt x="21" y="113"/>
                    </a:cubicBezTo>
                    <a:cubicBezTo>
                      <a:pt x="18" y="116"/>
                      <a:pt x="22" y="119"/>
                      <a:pt x="21" y="126"/>
                    </a:cubicBezTo>
                    <a:cubicBezTo>
                      <a:pt x="20" y="132"/>
                      <a:pt x="14" y="134"/>
                      <a:pt x="12" y="136"/>
                    </a:cubicBezTo>
                    <a:cubicBezTo>
                      <a:pt x="9" y="138"/>
                      <a:pt x="11" y="142"/>
                      <a:pt x="10" y="149"/>
                    </a:cubicBezTo>
                    <a:cubicBezTo>
                      <a:pt x="10" y="155"/>
                      <a:pt x="15" y="159"/>
                      <a:pt x="15" y="159"/>
                    </a:cubicBezTo>
                    <a:cubicBezTo>
                      <a:pt x="15" y="159"/>
                      <a:pt x="18" y="173"/>
                      <a:pt x="18" y="176"/>
                    </a:cubicBezTo>
                    <a:cubicBezTo>
                      <a:pt x="18" y="179"/>
                      <a:pt x="7" y="191"/>
                      <a:pt x="0" y="198"/>
                    </a:cubicBezTo>
                    <a:cubicBezTo>
                      <a:pt x="1" y="199"/>
                      <a:pt x="1" y="199"/>
                      <a:pt x="1" y="200"/>
                    </a:cubicBezTo>
                    <a:cubicBezTo>
                      <a:pt x="10" y="209"/>
                      <a:pt x="29" y="202"/>
                      <a:pt x="30" y="202"/>
                    </a:cubicBezTo>
                    <a:cubicBezTo>
                      <a:pt x="31" y="202"/>
                      <a:pt x="60" y="164"/>
                      <a:pt x="60" y="164"/>
                    </a:cubicBezTo>
                    <a:cubicBezTo>
                      <a:pt x="60" y="164"/>
                      <a:pt x="64" y="164"/>
                      <a:pt x="75" y="165"/>
                    </a:cubicBezTo>
                    <a:cubicBezTo>
                      <a:pt x="86" y="165"/>
                      <a:pt x="83" y="161"/>
                      <a:pt x="89" y="159"/>
                    </a:cubicBezTo>
                    <a:cubicBezTo>
                      <a:pt x="95" y="158"/>
                      <a:pt x="131" y="164"/>
                      <a:pt x="132" y="164"/>
                    </a:cubicBezTo>
                    <a:cubicBezTo>
                      <a:pt x="133" y="163"/>
                      <a:pt x="149" y="156"/>
                      <a:pt x="149" y="156"/>
                    </a:cubicBezTo>
                    <a:cubicBezTo>
                      <a:pt x="149" y="156"/>
                      <a:pt x="188" y="157"/>
                      <a:pt x="189" y="157"/>
                    </a:cubicBezTo>
                    <a:cubicBezTo>
                      <a:pt x="190" y="158"/>
                      <a:pt x="207" y="132"/>
                      <a:pt x="207" y="132"/>
                    </a:cubicBezTo>
                    <a:cubicBezTo>
                      <a:pt x="210" y="113"/>
                      <a:pt x="210" y="113"/>
                      <a:pt x="210" y="113"/>
                    </a:cubicBezTo>
                    <a:cubicBezTo>
                      <a:pt x="210" y="113"/>
                      <a:pt x="221" y="112"/>
                      <a:pt x="226" y="114"/>
                    </a:cubicBezTo>
                    <a:cubicBezTo>
                      <a:pt x="230" y="115"/>
                      <a:pt x="238" y="108"/>
                      <a:pt x="238" y="108"/>
                    </a:cubicBezTo>
                    <a:cubicBezTo>
                      <a:pt x="238" y="108"/>
                      <a:pt x="241" y="109"/>
                      <a:pt x="245" y="112"/>
                    </a:cubicBezTo>
                    <a:cubicBezTo>
                      <a:pt x="249" y="115"/>
                      <a:pt x="252" y="106"/>
                      <a:pt x="256" y="102"/>
                    </a:cubicBezTo>
                    <a:cubicBezTo>
                      <a:pt x="259" y="99"/>
                      <a:pt x="277" y="104"/>
                      <a:pt x="278" y="100"/>
                    </a:cubicBezTo>
                    <a:cubicBezTo>
                      <a:pt x="280" y="97"/>
                      <a:pt x="284" y="79"/>
                      <a:pt x="284" y="79"/>
                    </a:cubicBezTo>
                    <a:cubicBezTo>
                      <a:pt x="289" y="72"/>
                      <a:pt x="289" y="72"/>
                      <a:pt x="289" y="72"/>
                    </a:cubicBezTo>
                    <a:cubicBezTo>
                      <a:pt x="305" y="84"/>
                      <a:pt x="305" y="84"/>
                      <a:pt x="305" y="84"/>
                    </a:cubicBezTo>
                    <a:cubicBezTo>
                      <a:pt x="315" y="83"/>
                      <a:pt x="315" y="83"/>
                      <a:pt x="315" y="83"/>
                    </a:cubicBezTo>
                    <a:cubicBezTo>
                      <a:pt x="320" y="74"/>
                      <a:pt x="320" y="74"/>
                      <a:pt x="320" y="74"/>
                    </a:cubicBezTo>
                    <a:cubicBezTo>
                      <a:pt x="338" y="85"/>
                      <a:pt x="338" y="85"/>
                      <a:pt x="338" y="85"/>
                    </a:cubicBezTo>
                    <a:cubicBezTo>
                      <a:pt x="348" y="85"/>
                      <a:pt x="348" y="85"/>
                      <a:pt x="348" y="85"/>
                    </a:cubicBezTo>
                    <a:cubicBezTo>
                      <a:pt x="348" y="85"/>
                      <a:pt x="355" y="70"/>
                      <a:pt x="362" y="68"/>
                    </a:cubicBezTo>
                    <a:cubicBezTo>
                      <a:pt x="368" y="67"/>
                      <a:pt x="373" y="74"/>
                      <a:pt x="373" y="74"/>
                    </a:cubicBezTo>
                    <a:cubicBezTo>
                      <a:pt x="373" y="74"/>
                      <a:pt x="381" y="68"/>
                      <a:pt x="387" y="66"/>
                    </a:cubicBezTo>
                    <a:cubicBezTo>
                      <a:pt x="384" y="62"/>
                      <a:pt x="380" y="54"/>
                      <a:pt x="380" y="49"/>
                    </a:cubicBezTo>
                    <a:cubicBezTo>
                      <a:pt x="379" y="43"/>
                      <a:pt x="390" y="33"/>
                      <a:pt x="375" y="3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77" name="Khmelnitskiy">
                <a:extLst>
                  <a:ext uri="{FF2B5EF4-FFF2-40B4-BE49-F238E27FC236}">
                    <a16:creationId xmlns:a16="http://schemas.microsoft.com/office/drawing/2014/main" id="{A0CEB1B9-487D-476B-A440-F3C1B03A0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9152" y="2724982"/>
                <a:ext cx="1401224" cy="1997054"/>
              </a:xfrm>
              <a:custGeom>
                <a:avLst/>
                <a:gdLst>
                  <a:gd name="T0" fmla="*/ 2147483647 w 245"/>
                  <a:gd name="T1" fmla="*/ 2147483647 h 461"/>
                  <a:gd name="T2" fmla="*/ 2147483647 w 245"/>
                  <a:gd name="T3" fmla="*/ 2147483647 h 461"/>
                  <a:gd name="T4" fmla="*/ 2147483647 w 245"/>
                  <a:gd name="T5" fmla="*/ 2147483647 h 461"/>
                  <a:gd name="T6" fmla="*/ 2147483647 w 245"/>
                  <a:gd name="T7" fmla="*/ 2147483647 h 461"/>
                  <a:gd name="T8" fmla="*/ 2147483647 w 245"/>
                  <a:gd name="T9" fmla="*/ 2147483647 h 461"/>
                  <a:gd name="T10" fmla="*/ 2147483647 w 245"/>
                  <a:gd name="T11" fmla="*/ 2147483647 h 461"/>
                  <a:gd name="T12" fmla="*/ 2147483647 w 245"/>
                  <a:gd name="T13" fmla="*/ 2147483647 h 461"/>
                  <a:gd name="T14" fmla="*/ 2147483647 w 245"/>
                  <a:gd name="T15" fmla="*/ 2147483647 h 461"/>
                  <a:gd name="T16" fmla="*/ 2147483647 w 245"/>
                  <a:gd name="T17" fmla="*/ 2147483647 h 461"/>
                  <a:gd name="T18" fmla="*/ 2147483647 w 245"/>
                  <a:gd name="T19" fmla="*/ 2147483647 h 461"/>
                  <a:gd name="T20" fmla="*/ 2147483647 w 245"/>
                  <a:gd name="T21" fmla="*/ 2147483647 h 461"/>
                  <a:gd name="T22" fmla="*/ 2147483647 w 245"/>
                  <a:gd name="T23" fmla="*/ 2147483647 h 461"/>
                  <a:gd name="T24" fmla="*/ 2147483647 w 245"/>
                  <a:gd name="T25" fmla="*/ 2147483647 h 461"/>
                  <a:gd name="T26" fmla="*/ 2147483647 w 245"/>
                  <a:gd name="T27" fmla="*/ 2147483647 h 461"/>
                  <a:gd name="T28" fmla="*/ 2147483647 w 245"/>
                  <a:gd name="T29" fmla="*/ 2147483647 h 461"/>
                  <a:gd name="T30" fmla="*/ 2147483647 w 245"/>
                  <a:gd name="T31" fmla="*/ 2147483647 h 461"/>
                  <a:gd name="T32" fmla="*/ 2147483647 w 245"/>
                  <a:gd name="T33" fmla="*/ 2147483647 h 461"/>
                  <a:gd name="T34" fmla="*/ 2147483647 w 245"/>
                  <a:gd name="T35" fmla="*/ 2147483647 h 461"/>
                  <a:gd name="T36" fmla="*/ 2147483647 w 245"/>
                  <a:gd name="T37" fmla="*/ 0 h 461"/>
                  <a:gd name="T38" fmla="*/ 2147483647 w 245"/>
                  <a:gd name="T39" fmla="*/ 2147483647 h 461"/>
                  <a:gd name="T40" fmla="*/ 2147483647 w 245"/>
                  <a:gd name="T41" fmla="*/ 2147483647 h 461"/>
                  <a:gd name="T42" fmla="*/ 2147483647 w 245"/>
                  <a:gd name="T43" fmla="*/ 2147483647 h 461"/>
                  <a:gd name="T44" fmla="*/ 2147483647 w 245"/>
                  <a:gd name="T45" fmla="*/ 2147483647 h 461"/>
                  <a:gd name="T46" fmla="*/ 2147483647 w 245"/>
                  <a:gd name="T47" fmla="*/ 2147483647 h 461"/>
                  <a:gd name="T48" fmla="*/ 2147483647 w 245"/>
                  <a:gd name="T49" fmla="*/ 2147483647 h 461"/>
                  <a:gd name="T50" fmla="*/ 2147483647 w 245"/>
                  <a:gd name="T51" fmla="*/ 2147483647 h 461"/>
                  <a:gd name="T52" fmla="*/ 2147483647 w 245"/>
                  <a:gd name="T53" fmla="*/ 2147483647 h 461"/>
                  <a:gd name="T54" fmla="*/ 2147483647 w 245"/>
                  <a:gd name="T55" fmla="*/ 2147483647 h 461"/>
                  <a:gd name="T56" fmla="*/ 2147483647 w 245"/>
                  <a:gd name="T57" fmla="*/ 2147483647 h 461"/>
                  <a:gd name="T58" fmla="*/ 2147483647 w 245"/>
                  <a:gd name="T59" fmla="*/ 2147483647 h 461"/>
                  <a:gd name="T60" fmla="*/ 2147483647 w 245"/>
                  <a:gd name="T61" fmla="*/ 2147483647 h 461"/>
                  <a:gd name="T62" fmla="*/ 2147483647 w 245"/>
                  <a:gd name="T63" fmla="*/ 2147483647 h 461"/>
                  <a:gd name="T64" fmla="*/ 2147483647 w 245"/>
                  <a:gd name="T65" fmla="*/ 2147483647 h 461"/>
                  <a:gd name="T66" fmla="*/ 2147483647 w 245"/>
                  <a:gd name="T67" fmla="*/ 2147483647 h 461"/>
                  <a:gd name="T68" fmla="*/ 2147483647 w 245"/>
                  <a:gd name="T69" fmla="*/ 2147483647 h 461"/>
                  <a:gd name="T70" fmla="*/ 2147483647 w 245"/>
                  <a:gd name="T71" fmla="*/ 2147483647 h 461"/>
                  <a:gd name="T72" fmla="*/ 2147483647 w 245"/>
                  <a:gd name="T73" fmla="*/ 2147483647 h 461"/>
                  <a:gd name="T74" fmla="*/ 2147483647 w 245"/>
                  <a:gd name="T75" fmla="*/ 2147483647 h 461"/>
                  <a:gd name="T76" fmla="*/ 2147483647 w 245"/>
                  <a:gd name="T77" fmla="*/ 2147483647 h 461"/>
                  <a:gd name="T78" fmla="*/ 2147483647 w 245"/>
                  <a:gd name="T79" fmla="*/ 2147483647 h 461"/>
                  <a:gd name="T80" fmla="*/ 2147483647 w 245"/>
                  <a:gd name="T81" fmla="*/ 2147483647 h 461"/>
                  <a:gd name="T82" fmla="*/ 2147483647 w 245"/>
                  <a:gd name="T83" fmla="*/ 2147483647 h 461"/>
                  <a:gd name="T84" fmla="*/ 2147483647 w 245"/>
                  <a:gd name="T85" fmla="*/ 2147483647 h 461"/>
                  <a:gd name="T86" fmla="*/ 2147483647 w 245"/>
                  <a:gd name="T87" fmla="*/ 2147483647 h 46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5"/>
                  <a:gd name="T133" fmla="*/ 0 h 461"/>
                  <a:gd name="T134" fmla="*/ 245 w 245"/>
                  <a:gd name="T135" fmla="*/ 461 h 46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5" h="461">
                    <a:moveTo>
                      <a:pt x="174" y="409"/>
                    </a:moveTo>
                    <a:cubicBezTo>
                      <a:pt x="172" y="399"/>
                      <a:pt x="172" y="399"/>
                      <a:pt x="172" y="399"/>
                    </a:cubicBezTo>
                    <a:cubicBezTo>
                      <a:pt x="178" y="394"/>
                      <a:pt x="178" y="394"/>
                      <a:pt x="178" y="394"/>
                    </a:cubicBezTo>
                    <a:cubicBezTo>
                      <a:pt x="178" y="394"/>
                      <a:pt x="174" y="390"/>
                      <a:pt x="174" y="388"/>
                    </a:cubicBezTo>
                    <a:cubicBezTo>
                      <a:pt x="174" y="386"/>
                      <a:pt x="175" y="342"/>
                      <a:pt x="175" y="342"/>
                    </a:cubicBezTo>
                    <a:cubicBezTo>
                      <a:pt x="175" y="342"/>
                      <a:pt x="184" y="333"/>
                      <a:pt x="187" y="329"/>
                    </a:cubicBezTo>
                    <a:cubicBezTo>
                      <a:pt x="189" y="325"/>
                      <a:pt x="191" y="318"/>
                      <a:pt x="191" y="318"/>
                    </a:cubicBezTo>
                    <a:cubicBezTo>
                      <a:pt x="191" y="318"/>
                      <a:pt x="201" y="318"/>
                      <a:pt x="205" y="318"/>
                    </a:cubicBezTo>
                    <a:cubicBezTo>
                      <a:pt x="209" y="317"/>
                      <a:pt x="212" y="311"/>
                      <a:pt x="212" y="311"/>
                    </a:cubicBezTo>
                    <a:cubicBezTo>
                      <a:pt x="229" y="321"/>
                      <a:pt x="229" y="321"/>
                      <a:pt x="229" y="321"/>
                    </a:cubicBezTo>
                    <a:cubicBezTo>
                      <a:pt x="229" y="321"/>
                      <a:pt x="245" y="316"/>
                      <a:pt x="245" y="315"/>
                    </a:cubicBezTo>
                    <a:cubicBezTo>
                      <a:pt x="245" y="313"/>
                      <a:pt x="245" y="305"/>
                      <a:pt x="245" y="305"/>
                    </a:cubicBezTo>
                    <a:cubicBezTo>
                      <a:pt x="241" y="296"/>
                      <a:pt x="241" y="296"/>
                      <a:pt x="241" y="296"/>
                    </a:cubicBezTo>
                    <a:cubicBezTo>
                      <a:pt x="241" y="296"/>
                      <a:pt x="243" y="292"/>
                      <a:pt x="244" y="285"/>
                    </a:cubicBezTo>
                    <a:cubicBezTo>
                      <a:pt x="245" y="278"/>
                      <a:pt x="236" y="267"/>
                      <a:pt x="236" y="267"/>
                    </a:cubicBezTo>
                    <a:cubicBezTo>
                      <a:pt x="241" y="258"/>
                      <a:pt x="241" y="258"/>
                      <a:pt x="241" y="258"/>
                    </a:cubicBezTo>
                    <a:cubicBezTo>
                      <a:pt x="241" y="258"/>
                      <a:pt x="220" y="239"/>
                      <a:pt x="225" y="237"/>
                    </a:cubicBezTo>
                    <a:cubicBezTo>
                      <a:pt x="230" y="234"/>
                      <a:pt x="235" y="231"/>
                      <a:pt x="236" y="230"/>
                    </a:cubicBezTo>
                    <a:cubicBezTo>
                      <a:pt x="237" y="228"/>
                      <a:pt x="232" y="222"/>
                      <a:pt x="234" y="219"/>
                    </a:cubicBezTo>
                    <a:cubicBezTo>
                      <a:pt x="236" y="216"/>
                      <a:pt x="240" y="215"/>
                      <a:pt x="239" y="212"/>
                    </a:cubicBezTo>
                    <a:cubicBezTo>
                      <a:pt x="239" y="209"/>
                      <a:pt x="231" y="197"/>
                      <a:pt x="231" y="197"/>
                    </a:cubicBezTo>
                    <a:cubicBezTo>
                      <a:pt x="244" y="187"/>
                      <a:pt x="244" y="187"/>
                      <a:pt x="244" y="187"/>
                    </a:cubicBezTo>
                    <a:cubicBezTo>
                      <a:pt x="238" y="179"/>
                      <a:pt x="238" y="179"/>
                      <a:pt x="238" y="179"/>
                    </a:cubicBezTo>
                    <a:cubicBezTo>
                      <a:pt x="221" y="172"/>
                      <a:pt x="221" y="172"/>
                      <a:pt x="221" y="172"/>
                    </a:cubicBezTo>
                    <a:cubicBezTo>
                      <a:pt x="221" y="172"/>
                      <a:pt x="210" y="164"/>
                      <a:pt x="207" y="158"/>
                    </a:cubicBezTo>
                    <a:cubicBezTo>
                      <a:pt x="204" y="153"/>
                      <a:pt x="201" y="148"/>
                      <a:pt x="203" y="148"/>
                    </a:cubicBezTo>
                    <a:cubicBezTo>
                      <a:pt x="204" y="147"/>
                      <a:pt x="211" y="140"/>
                      <a:pt x="211" y="140"/>
                    </a:cubicBezTo>
                    <a:cubicBezTo>
                      <a:pt x="211" y="140"/>
                      <a:pt x="208" y="135"/>
                      <a:pt x="210" y="133"/>
                    </a:cubicBezTo>
                    <a:cubicBezTo>
                      <a:pt x="212" y="131"/>
                      <a:pt x="223" y="128"/>
                      <a:pt x="224" y="120"/>
                    </a:cubicBezTo>
                    <a:cubicBezTo>
                      <a:pt x="225" y="113"/>
                      <a:pt x="215" y="79"/>
                      <a:pt x="215" y="79"/>
                    </a:cubicBezTo>
                    <a:cubicBezTo>
                      <a:pt x="215" y="79"/>
                      <a:pt x="207" y="81"/>
                      <a:pt x="204" y="79"/>
                    </a:cubicBezTo>
                    <a:cubicBezTo>
                      <a:pt x="200" y="77"/>
                      <a:pt x="185" y="62"/>
                      <a:pt x="179" y="56"/>
                    </a:cubicBezTo>
                    <a:cubicBezTo>
                      <a:pt x="174" y="49"/>
                      <a:pt x="166" y="38"/>
                      <a:pt x="166" y="38"/>
                    </a:cubicBezTo>
                    <a:cubicBezTo>
                      <a:pt x="172" y="29"/>
                      <a:pt x="172" y="29"/>
                      <a:pt x="172" y="29"/>
                    </a:cubicBezTo>
                    <a:cubicBezTo>
                      <a:pt x="172" y="29"/>
                      <a:pt x="171" y="25"/>
                      <a:pt x="171" y="23"/>
                    </a:cubicBezTo>
                    <a:cubicBezTo>
                      <a:pt x="170" y="21"/>
                      <a:pt x="158" y="11"/>
                      <a:pt x="156" y="5"/>
                    </a:cubicBezTo>
                    <a:cubicBezTo>
                      <a:pt x="156" y="3"/>
                      <a:pt x="156" y="2"/>
                      <a:pt x="157" y="1"/>
                    </a:cubicBezTo>
                    <a:cubicBezTo>
                      <a:pt x="156" y="0"/>
                      <a:pt x="155" y="0"/>
                      <a:pt x="154" y="0"/>
                    </a:cubicBezTo>
                    <a:cubicBezTo>
                      <a:pt x="149" y="1"/>
                      <a:pt x="133" y="17"/>
                      <a:pt x="133" y="17"/>
                    </a:cubicBezTo>
                    <a:cubicBezTo>
                      <a:pt x="126" y="10"/>
                      <a:pt x="126" y="10"/>
                      <a:pt x="126" y="10"/>
                    </a:cubicBezTo>
                    <a:cubicBezTo>
                      <a:pt x="126" y="10"/>
                      <a:pt x="112" y="16"/>
                      <a:pt x="111" y="16"/>
                    </a:cubicBezTo>
                    <a:cubicBezTo>
                      <a:pt x="109" y="16"/>
                      <a:pt x="109" y="24"/>
                      <a:pt x="109" y="24"/>
                    </a:cubicBezTo>
                    <a:cubicBezTo>
                      <a:pt x="98" y="24"/>
                      <a:pt x="98" y="24"/>
                      <a:pt x="98" y="24"/>
                    </a:cubicBezTo>
                    <a:cubicBezTo>
                      <a:pt x="98" y="24"/>
                      <a:pt x="97" y="31"/>
                      <a:pt x="96" y="34"/>
                    </a:cubicBezTo>
                    <a:cubicBezTo>
                      <a:pt x="95" y="38"/>
                      <a:pt x="62" y="65"/>
                      <a:pt x="60" y="66"/>
                    </a:cubicBezTo>
                    <a:cubicBezTo>
                      <a:pt x="58" y="66"/>
                      <a:pt x="46" y="70"/>
                      <a:pt x="46" y="70"/>
                    </a:cubicBezTo>
                    <a:cubicBezTo>
                      <a:pt x="35" y="83"/>
                      <a:pt x="35" y="83"/>
                      <a:pt x="35" y="83"/>
                    </a:cubicBezTo>
                    <a:cubicBezTo>
                      <a:pt x="29" y="83"/>
                      <a:pt x="29" y="83"/>
                      <a:pt x="29" y="83"/>
                    </a:cubicBezTo>
                    <a:cubicBezTo>
                      <a:pt x="25" y="89"/>
                      <a:pt x="25" y="89"/>
                      <a:pt x="25" y="89"/>
                    </a:cubicBezTo>
                    <a:cubicBezTo>
                      <a:pt x="31" y="97"/>
                      <a:pt x="31" y="97"/>
                      <a:pt x="31" y="97"/>
                    </a:cubicBezTo>
                    <a:cubicBezTo>
                      <a:pt x="25" y="103"/>
                      <a:pt x="25" y="103"/>
                      <a:pt x="25" y="103"/>
                    </a:cubicBezTo>
                    <a:cubicBezTo>
                      <a:pt x="26" y="113"/>
                      <a:pt x="26" y="113"/>
                      <a:pt x="26" y="113"/>
                    </a:cubicBezTo>
                    <a:cubicBezTo>
                      <a:pt x="14" y="129"/>
                      <a:pt x="14" y="129"/>
                      <a:pt x="14" y="129"/>
                    </a:cubicBezTo>
                    <a:cubicBezTo>
                      <a:pt x="14" y="129"/>
                      <a:pt x="13" y="128"/>
                      <a:pt x="15" y="145"/>
                    </a:cubicBezTo>
                    <a:cubicBezTo>
                      <a:pt x="18" y="162"/>
                      <a:pt x="23" y="177"/>
                      <a:pt x="23" y="177"/>
                    </a:cubicBezTo>
                    <a:cubicBezTo>
                      <a:pt x="19" y="192"/>
                      <a:pt x="19" y="192"/>
                      <a:pt x="19" y="192"/>
                    </a:cubicBezTo>
                    <a:cubicBezTo>
                      <a:pt x="25" y="198"/>
                      <a:pt x="25" y="198"/>
                      <a:pt x="25" y="198"/>
                    </a:cubicBezTo>
                    <a:cubicBezTo>
                      <a:pt x="25" y="198"/>
                      <a:pt x="12" y="215"/>
                      <a:pt x="8" y="223"/>
                    </a:cubicBezTo>
                    <a:cubicBezTo>
                      <a:pt x="4" y="232"/>
                      <a:pt x="21" y="272"/>
                      <a:pt x="22" y="274"/>
                    </a:cubicBezTo>
                    <a:cubicBezTo>
                      <a:pt x="22" y="276"/>
                      <a:pt x="13" y="286"/>
                      <a:pt x="11" y="291"/>
                    </a:cubicBezTo>
                    <a:cubicBezTo>
                      <a:pt x="9" y="297"/>
                      <a:pt x="12" y="307"/>
                      <a:pt x="14" y="318"/>
                    </a:cubicBezTo>
                    <a:cubicBezTo>
                      <a:pt x="16" y="329"/>
                      <a:pt x="12" y="325"/>
                      <a:pt x="6" y="326"/>
                    </a:cubicBezTo>
                    <a:cubicBezTo>
                      <a:pt x="0" y="327"/>
                      <a:pt x="9" y="330"/>
                      <a:pt x="12" y="334"/>
                    </a:cubicBezTo>
                    <a:cubicBezTo>
                      <a:pt x="14" y="339"/>
                      <a:pt x="5" y="341"/>
                      <a:pt x="5" y="347"/>
                    </a:cubicBezTo>
                    <a:cubicBezTo>
                      <a:pt x="5" y="354"/>
                      <a:pt x="8" y="357"/>
                      <a:pt x="10" y="359"/>
                    </a:cubicBezTo>
                    <a:cubicBezTo>
                      <a:pt x="12" y="362"/>
                      <a:pt x="5" y="365"/>
                      <a:pt x="5" y="365"/>
                    </a:cubicBezTo>
                    <a:cubicBezTo>
                      <a:pt x="14" y="376"/>
                      <a:pt x="14" y="376"/>
                      <a:pt x="14" y="376"/>
                    </a:cubicBezTo>
                    <a:cubicBezTo>
                      <a:pt x="14" y="376"/>
                      <a:pt x="9" y="383"/>
                      <a:pt x="9" y="385"/>
                    </a:cubicBezTo>
                    <a:cubicBezTo>
                      <a:pt x="8" y="387"/>
                      <a:pt x="12" y="394"/>
                      <a:pt x="13" y="398"/>
                    </a:cubicBezTo>
                    <a:cubicBezTo>
                      <a:pt x="14" y="401"/>
                      <a:pt x="9" y="404"/>
                      <a:pt x="9" y="404"/>
                    </a:cubicBezTo>
                    <a:cubicBezTo>
                      <a:pt x="33" y="438"/>
                      <a:pt x="33" y="438"/>
                      <a:pt x="33" y="438"/>
                    </a:cubicBezTo>
                    <a:cubicBezTo>
                      <a:pt x="36" y="438"/>
                      <a:pt x="39" y="437"/>
                      <a:pt x="44" y="440"/>
                    </a:cubicBezTo>
                    <a:cubicBezTo>
                      <a:pt x="51" y="445"/>
                      <a:pt x="51" y="452"/>
                      <a:pt x="54" y="457"/>
                    </a:cubicBezTo>
                    <a:cubicBezTo>
                      <a:pt x="56" y="461"/>
                      <a:pt x="64" y="434"/>
                      <a:pt x="64" y="434"/>
                    </a:cubicBezTo>
                    <a:cubicBezTo>
                      <a:pt x="73" y="443"/>
                      <a:pt x="73" y="443"/>
                      <a:pt x="73" y="443"/>
                    </a:cubicBezTo>
                    <a:cubicBezTo>
                      <a:pt x="80" y="437"/>
                      <a:pt x="80" y="437"/>
                      <a:pt x="80" y="437"/>
                    </a:cubicBezTo>
                    <a:cubicBezTo>
                      <a:pt x="76" y="429"/>
                      <a:pt x="76" y="429"/>
                      <a:pt x="76" y="429"/>
                    </a:cubicBezTo>
                    <a:cubicBezTo>
                      <a:pt x="76" y="429"/>
                      <a:pt x="88" y="426"/>
                      <a:pt x="90" y="427"/>
                    </a:cubicBezTo>
                    <a:cubicBezTo>
                      <a:pt x="93" y="427"/>
                      <a:pt x="98" y="438"/>
                      <a:pt x="99" y="442"/>
                    </a:cubicBezTo>
                    <a:cubicBezTo>
                      <a:pt x="101" y="445"/>
                      <a:pt x="112" y="432"/>
                      <a:pt x="113" y="430"/>
                    </a:cubicBezTo>
                    <a:cubicBezTo>
                      <a:pt x="114" y="428"/>
                      <a:pt x="118" y="435"/>
                      <a:pt x="118" y="435"/>
                    </a:cubicBezTo>
                    <a:cubicBezTo>
                      <a:pt x="118" y="435"/>
                      <a:pt x="126" y="435"/>
                      <a:pt x="128" y="437"/>
                    </a:cubicBezTo>
                    <a:cubicBezTo>
                      <a:pt x="131" y="439"/>
                      <a:pt x="136" y="433"/>
                      <a:pt x="139" y="431"/>
                    </a:cubicBezTo>
                    <a:cubicBezTo>
                      <a:pt x="142" y="429"/>
                      <a:pt x="149" y="439"/>
                      <a:pt x="150" y="439"/>
                    </a:cubicBezTo>
                    <a:cubicBezTo>
                      <a:pt x="152" y="439"/>
                      <a:pt x="156" y="429"/>
                      <a:pt x="159" y="427"/>
                    </a:cubicBezTo>
                    <a:cubicBezTo>
                      <a:pt x="160" y="427"/>
                      <a:pt x="160" y="427"/>
                      <a:pt x="163" y="427"/>
                    </a:cubicBezTo>
                    <a:cubicBezTo>
                      <a:pt x="168" y="422"/>
                      <a:pt x="168" y="422"/>
                      <a:pt x="168" y="422"/>
                    </a:cubicBezTo>
                    <a:lnTo>
                      <a:pt x="174" y="409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78" name="Lvov">
                <a:extLst>
                  <a:ext uri="{FF2B5EF4-FFF2-40B4-BE49-F238E27FC236}">
                    <a16:creationId xmlns:a16="http://schemas.microsoft.com/office/drawing/2014/main" id="{D13E5BC6-9FC8-4E24-906C-E22445A289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8386" y="2553061"/>
                <a:ext cx="2271955" cy="1754194"/>
              </a:xfrm>
              <a:custGeom>
                <a:avLst/>
                <a:gdLst>
                  <a:gd name="T0" fmla="*/ 2147483647 w 398"/>
                  <a:gd name="T1" fmla="*/ 2147483647 h 405"/>
                  <a:gd name="T2" fmla="*/ 2147483647 w 398"/>
                  <a:gd name="T3" fmla="*/ 2147483647 h 405"/>
                  <a:gd name="T4" fmla="*/ 2147483647 w 398"/>
                  <a:gd name="T5" fmla="*/ 2147483647 h 405"/>
                  <a:gd name="T6" fmla="*/ 2147483647 w 398"/>
                  <a:gd name="T7" fmla="*/ 2147483647 h 405"/>
                  <a:gd name="T8" fmla="*/ 2147483647 w 398"/>
                  <a:gd name="T9" fmla="*/ 2147483647 h 405"/>
                  <a:gd name="T10" fmla="*/ 2147483647 w 398"/>
                  <a:gd name="T11" fmla="*/ 2147483647 h 405"/>
                  <a:gd name="T12" fmla="*/ 2147483647 w 398"/>
                  <a:gd name="T13" fmla="*/ 2147483647 h 405"/>
                  <a:gd name="T14" fmla="*/ 2147483647 w 398"/>
                  <a:gd name="T15" fmla="*/ 2147483647 h 405"/>
                  <a:gd name="T16" fmla="*/ 2147483647 w 398"/>
                  <a:gd name="T17" fmla="*/ 2147483647 h 405"/>
                  <a:gd name="T18" fmla="*/ 2147483647 w 398"/>
                  <a:gd name="T19" fmla="*/ 2147483647 h 405"/>
                  <a:gd name="T20" fmla="*/ 2147483647 w 398"/>
                  <a:gd name="T21" fmla="*/ 2147483647 h 405"/>
                  <a:gd name="T22" fmla="*/ 2147483647 w 398"/>
                  <a:gd name="T23" fmla="*/ 2147483647 h 405"/>
                  <a:gd name="T24" fmla="*/ 2147483647 w 398"/>
                  <a:gd name="T25" fmla="*/ 2147483647 h 405"/>
                  <a:gd name="T26" fmla="*/ 2147483647 w 398"/>
                  <a:gd name="T27" fmla="*/ 2147483647 h 405"/>
                  <a:gd name="T28" fmla="*/ 2147483647 w 398"/>
                  <a:gd name="T29" fmla="*/ 2147483647 h 405"/>
                  <a:gd name="T30" fmla="*/ 2147483647 w 398"/>
                  <a:gd name="T31" fmla="*/ 2147483647 h 405"/>
                  <a:gd name="T32" fmla="*/ 2147483647 w 398"/>
                  <a:gd name="T33" fmla="*/ 2147483647 h 405"/>
                  <a:gd name="T34" fmla="*/ 2147483647 w 398"/>
                  <a:gd name="T35" fmla="*/ 2147483647 h 405"/>
                  <a:gd name="T36" fmla="*/ 2147483647 w 398"/>
                  <a:gd name="T37" fmla="*/ 2147483647 h 405"/>
                  <a:gd name="T38" fmla="*/ 2147483647 w 398"/>
                  <a:gd name="T39" fmla="*/ 2147483647 h 405"/>
                  <a:gd name="T40" fmla="*/ 2147483647 w 398"/>
                  <a:gd name="T41" fmla="*/ 2147483647 h 405"/>
                  <a:gd name="T42" fmla="*/ 2147483647 w 398"/>
                  <a:gd name="T43" fmla="*/ 2147483647 h 405"/>
                  <a:gd name="T44" fmla="*/ 2147483647 w 398"/>
                  <a:gd name="T45" fmla="*/ 2147483647 h 405"/>
                  <a:gd name="T46" fmla="*/ 2147483647 w 398"/>
                  <a:gd name="T47" fmla="*/ 2147483647 h 405"/>
                  <a:gd name="T48" fmla="*/ 2147483647 w 398"/>
                  <a:gd name="T49" fmla="*/ 2147483647 h 405"/>
                  <a:gd name="T50" fmla="*/ 2147483647 w 398"/>
                  <a:gd name="T51" fmla="*/ 2147483647 h 405"/>
                  <a:gd name="T52" fmla="*/ 2147483647 w 398"/>
                  <a:gd name="T53" fmla="*/ 2147483647 h 405"/>
                  <a:gd name="T54" fmla="*/ 2147483647 w 398"/>
                  <a:gd name="T55" fmla="*/ 0 h 405"/>
                  <a:gd name="T56" fmla="*/ 2147483647 w 398"/>
                  <a:gd name="T57" fmla="*/ 2147483647 h 405"/>
                  <a:gd name="T58" fmla="*/ 2147483647 w 398"/>
                  <a:gd name="T59" fmla="*/ 2147483647 h 405"/>
                  <a:gd name="T60" fmla="*/ 2147483647 w 398"/>
                  <a:gd name="T61" fmla="*/ 2147483647 h 405"/>
                  <a:gd name="T62" fmla="*/ 2147483647 w 398"/>
                  <a:gd name="T63" fmla="*/ 2147483647 h 405"/>
                  <a:gd name="T64" fmla="*/ 2147483647 w 398"/>
                  <a:gd name="T65" fmla="*/ 2147483647 h 405"/>
                  <a:gd name="T66" fmla="*/ 2147483647 w 398"/>
                  <a:gd name="T67" fmla="*/ 2147483647 h 405"/>
                  <a:gd name="T68" fmla="*/ 2147483647 w 398"/>
                  <a:gd name="T69" fmla="*/ 2147483647 h 405"/>
                  <a:gd name="T70" fmla="*/ 2147483647 w 398"/>
                  <a:gd name="T71" fmla="*/ 2147483647 h 405"/>
                  <a:gd name="T72" fmla="*/ 2147483647 w 398"/>
                  <a:gd name="T73" fmla="*/ 2147483647 h 405"/>
                  <a:gd name="T74" fmla="*/ 2147483647 w 398"/>
                  <a:gd name="T75" fmla="*/ 2147483647 h 40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98"/>
                  <a:gd name="T115" fmla="*/ 0 h 405"/>
                  <a:gd name="T116" fmla="*/ 398 w 398"/>
                  <a:gd name="T117" fmla="*/ 405 h 405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98" h="405">
                    <a:moveTo>
                      <a:pt x="118" y="383"/>
                    </a:moveTo>
                    <a:cubicBezTo>
                      <a:pt x="118" y="383"/>
                      <a:pt x="109" y="370"/>
                      <a:pt x="111" y="369"/>
                    </a:cubicBezTo>
                    <a:cubicBezTo>
                      <a:pt x="112" y="367"/>
                      <a:pt x="116" y="362"/>
                      <a:pt x="117" y="357"/>
                    </a:cubicBezTo>
                    <a:cubicBezTo>
                      <a:pt x="118" y="351"/>
                      <a:pt x="117" y="346"/>
                      <a:pt x="118" y="345"/>
                    </a:cubicBezTo>
                    <a:cubicBezTo>
                      <a:pt x="118" y="343"/>
                      <a:pt x="127" y="344"/>
                      <a:pt x="131" y="340"/>
                    </a:cubicBezTo>
                    <a:cubicBezTo>
                      <a:pt x="134" y="337"/>
                      <a:pt x="139" y="331"/>
                      <a:pt x="139" y="327"/>
                    </a:cubicBezTo>
                    <a:cubicBezTo>
                      <a:pt x="139" y="323"/>
                      <a:pt x="147" y="321"/>
                      <a:pt x="147" y="321"/>
                    </a:cubicBezTo>
                    <a:cubicBezTo>
                      <a:pt x="147" y="321"/>
                      <a:pt x="151" y="329"/>
                      <a:pt x="152" y="329"/>
                    </a:cubicBezTo>
                    <a:cubicBezTo>
                      <a:pt x="154" y="329"/>
                      <a:pt x="169" y="329"/>
                      <a:pt x="169" y="327"/>
                    </a:cubicBezTo>
                    <a:cubicBezTo>
                      <a:pt x="169" y="325"/>
                      <a:pt x="173" y="320"/>
                      <a:pt x="173" y="320"/>
                    </a:cubicBezTo>
                    <a:cubicBezTo>
                      <a:pt x="178" y="323"/>
                      <a:pt x="178" y="323"/>
                      <a:pt x="178" y="323"/>
                    </a:cubicBezTo>
                    <a:cubicBezTo>
                      <a:pt x="192" y="320"/>
                      <a:pt x="192" y="320"/>
                      <a:pt x="192" y="320"/>
                    </a:cubicBezTo>
                    <a:cubicBezTo>
                      <a:pt x="192" y="320"/>
                      <a:pt x="205" y="323"/>
                      <a:pt x="206" y="323"/>
                    </a:cubicBezTo>
                    <a:cubicBezTo>
                      <a:pt x="208" y="323"/>
                      <a:pt x="220" y="318"/>
                      <a:pt x="228" y="318"/>
                    </a:cubicBezTo>
                    <a:cubicBezTo>
                      <a:pt x="237" y="317"/>
                      <a:pt x="240" y="318"/>
                      <a:pt x="240" y="318"/>
                    </a:cubicBezTo>
                    <a:cubicBezTo>
                      <a:pt x="242" y="308"/>
                      <a:pt x="242" y="308"/>
                      <a:pt x="242" y="308"/>
                    </a:cubicBezTo>
                    <a:cubicBezTo>
                      <a:pt x="242" y="308"/>
                      <a:pt x="235" y="311"/>
                      <a:pt x="235" y="306"/>
                    </a:cubicBezTo>
                    <a:cubicBezTo>
                      <a:pt x="235" y="300"/>
                      <a:pt x="231" y="297"/>
                      <a:pt x="233" y="292"/>
                    </a:cubicBezTo>
                    <a:cubicBezTo>
                      <a:pt x="234" y="287"/>
                      <a:pt x="238" y="274"/>
                      <a:pt x="239" y="273"/>
                    </a:cubicBezTo>
                    <a:cubicBezTo>
                      <a:pt x="239" y="272"/>
                      <a:pt x="238" y="266"/>
                      <a:pt x="238" y="266"/>
                    </a:cubicBezTo>
                    <a:cubicBezTo>
                      <a:pt x="247" y="259"/>
                      <a:pt x="247" y="259"/>
                      <a:pt x="247" y="259"/>
                    </a:cubicBezTo>
                    <a:cubicBezTo>
                      <a:pt x="244" y="252"/>
                      <a:pt x="244" y="252"/>
                      <a:pt x="244" y="252"/>
                    </a:cubicBezTo>
                    <a:cubicBezTo>
                      <a:pt x="247" y="245"/>
                      <a:pt x="247" y="245"/>
                      <a:pt x="247" y="245"/>
                    </a:cubicBezTo>
                    <a:cubicBezTo>
                      <a:pt x="247" y="245"/>
                      <a:pt x="266" y="242"/>
                      <a:pt x="273" y="246"/>
                    </a:cubicBezTo>
                    <a:cubicBezTo>
                      <a:pt x="279" y="249"/>
                      <a:pt x="286" y="253"/>
                      <a:pt x="286" y="253"/>
                    </a:cubicBezTo>
                    <a:cubicBezTo>
                      <a:pt x="286" y="253"/>
                      <a:pt x="288" y="241"/>
                      <a:pt x="301" y="239"/>
                    </a:cubicBezTo>
                    <a:cubicBezTo>
                      <a:pt x="313" y="237"/>
                      <a:pt x="315" y="232"/>
                      <a:pt x="318" y="228"/>
                    </a:cubicBezTo>
                    <a:cubicBezTo>
                      <a:pt x="322" y="225"/>
                      <a:pt x="327" y="213"/>
                      <a:pt x="331" y="213"/>
                    </a:cubicBezTo>
                    <a:cubicBezTo>
                      <a:pt x="335" y="213"/>
                      <a:pt x="345" y="213"/>
                      <a:pt x="345" y="213"/>
                    </a:cubicBezTo>
                    <a:cubicBezTo>
                      <a:pt x="345" y="213"/>
                      <a:pt x="342" y="201"/>
                      <a:pt x="342" y="199"/>
                    </a:cubicBezTo>
                    <a:cubicBezTo>
                      <a:pt x="342" y="198"/>
                      <a:pt x="350" y="187"/>
                      <a:pt x="350" y="187"/>
                    </a:cubicBezTo>
                    <a:cubicBezTo>
                      <a:pt x="350" y="187"/>
                      <a:pt x="388" y="189"/>
                      <a:pt x="388" y="177"/>
                    </a:cubicBezTo>
                    <a:cubicBezTo>
                      <a:pt x="388" y="165"/>
                      <a:pt x="398" y="141"/>
                      <a:pt x="398" y="141"/>
                    </a:cubicBezTo>
                    <a:cubicBezTo>
                      <a:pt x="382" y="142"/>
                      <a:pt x="382" y="142"/>
                      <a:pt x="382" y="142"/>
                    </a:cubicBezTo>
                    <a:cubicBezTo>
                      <a:pt x="382" y="142"/>
                      <a:pt x="360" y="129"/>
                      <a:pt x="363" y="123"/>
                    </a:cubicBezTo>
                    <a:cubicBezTo>
                      <a:pt x="366" y="117"/>
                      <a:pt x="367" y="117"/>
                      <a:pt x="365" y="112"/>
                    </a:cubicBezTo>
                    <a:cubicBezTo>
                      <a:pt x="363" y="107"/>
                      <a:pt x="361" y="105"/>
                      <a:pt x="361" y="105"/>
                    </a:cubicBezTo>
                    <a:cubicBezTo>
                      <a:pt x="361" y="105"/>
                      <a:pt x="370" y="96"/>
                      <a:pt x="370" y="94"/>
                    </a:cubicBezTo>
                    <a:cubicBezTo>
                      <a:pt x="369" y="93"/>
                      <a:pt x="363" y="87"/>
                      <a:pt x="363" y="87"/>
                    </a:cubicBezTo>
                    <a:cubicBezTo>
                      <a:pt x="356" y="89"/>
                      <a:pt x="356" y="89"/>
                      <a:pt x="356" y="89"/>
                    </a:cubicBezTo>
                    <a:cubicBezTo>
                      <a:pt x="348" y="84"/>
                      <a:pt x="348" y="84"/>
                      <a:pt x="348" y="84"/>
                    </a:cubicBezTo>
                    <a:cubicBezTo>
                      <a:pt x="354" y="77"/>
                      <a:pt x="354" y="77"/>
                      <a:pt x="354" y="77"/>
                    </a:cubicBezTo>
                    <a:cubicBezTo>
                      <a:pt x="354" y="77"/>
                      <a:pt x="343" y="73"/>
                      <a:pt x="336" y="73"/>
                    </a:cubicBezTo>
                    <a:cubicBezTo>
                      <a:pt x="329" y="73"/>
                      <a:pt x="320" y="73"/>
                      <a:pt x="320" y="73"/>
                    </a:cubicBezTo>
                    <a:cubicBezTo>
                      <a:pt x="319" y="69"/>
                      <a:pt x="319" y="69"/>
                      <a:pt x="319" y="69"/>
                    </a:cubicBezTo>
                    <a:cubicBezTo>
                      <a:pt x="319" y="69"/>
                      <a:pt x="309" y="77"/>
                      <a:pt x="308" y="76"/>
                    </a:cubicBezTo>
                    <a:cubicBezTo>
                      <a:pt x="306" y="74"/>
                      <a:pt x="290" y="55"/>
                      <a:pt x="288" y="53"/>
                    </a:cubicBezTo>
                    <a:cubicBezTo>
                      <a:pt x="285" y="51"/>
                      <a:pt x="273" y="56"/>
                      <a:pt x="274" y="54"/>
                    </a:cubicBezTo>
                    <a:cubicBezTo>
                      <a:pt x="274" y="52"/>
                      <a:pt x="272" y="40"/>
                      <a:pt x="272" y="40"/>
                    </a:cubicBezTo>
                    <a:cubicBezTo>
                      <a:pt x="277" y="24"/>
                      <a:pt x="277" y="24"/>
                      <a:pt x="277" y="24"/>
                    </a:cubicBezTo>
                    <a:cubicBezTo>
                      <a:pt x="277" y="24"/>
                      <a:pt x="270" y="26"/>
                      <a:pt x="269" y="24"/>
                    </a:cubicBezTo>
                    <a:cubicBezTo>
                      <a:pt x="268" y="22"/>
                      <a:pt x="264" y="15"/>
                      <a:pt x="264" y="15"/>
                    </a:cubicBezTo>
                    <a:cubicBezTo>
                      <a:pt x="258" y="10"/>
                      <a:pt x="258" y="10"/>
                      <a:pt x="258" y="10"/>
                    </a:cubicBezTo>
                    <a:cubicBezTo>
                      <a:pt x="248" y="16"/>
                      <a:pt x="248" y="16"/>
                      <a:pt x="248" y="16"/>
                    </a:cubicBezTo>
                    <a:cubicBezTo>
                      <a:pt x="248" y="16"/>
                      <a:pt x="245" y="18"/>
                      <a:pt x="238" y="12"/>
                    </a:cubicBezTo>
                    <a:cubicBezTo>
                      <a:pt x="232" y="7"/>
                      <a:pt x="232" y="2"/>
                      <a:pt x="225" y="0"/>
                    </a:cubicBezTo>
                    <a:cubicBezTo>
                      <a:pt x="226" y="1"/>
                      <a:pt x="226" y="1"/>
                      <a:pt x="226" y="1"/>
                    </a:cubicBezTo>
                    <a:cubicBezTo>
                      <a:pt x="227" y="2"/>
                      <a:pt x="225" y="26"/>
                      <a:pt x="225" y="26"/>
                    </a:cubicBezTo>
                    <a:cubicBezTo>
                      <a:pt x="225" y="26"/>
                      <a:pt x="222" y="27"/>
                      <a:pt x="216" y="31"/>
                    </a:cubicBezTo>
                    <a:cubicBezTo>
                      <a:pt x="209" y="35"/>
                      <a:pt x="205" y="50"/>
                      <a:pt x="205" y="50"/>
                    </a:cubicBezTo>
                    <a:cubicBezTo>
                      <a:pt x="205" y="50"/>
                      <a:pt x="184" y="45"/>
                      <a:pt x="170" y="51"/>
                    </a:cubicBezTo>
                    <a:cubicBezTo>
                      <a:pt x="157" y="57"/>
                      <a:pt x="145" y="79"/>
                      <a:pt x="145" y="79"/>
                    </a:cubicBezTo>
                    <a:cubicBezTo>
                      <a:pt x="136" y="82"/>
                      <a:pt x="96" y="113"/>
                      <a:pt x="90" y="120"/>
                    </a:cubicBezTo>
                    <a:cubicBezTo>
                      <a:pt x="83" y="127"/>
                      <a:pt x="2" y="211"/>
                      <a:pt x="2" y="220"/>
                    </a:cubicBezTo>
                    <a:cubicBezTo>
                      <a:pt x="1" y="229"/>
                      <a:pt x="12" y="247"/>
                      <a:pt x="12" y="264"/>
                    </a:cubicBezTo>
                    <a:cubicBezTo>
                      <a:pt x="12" y="281"/>
                      <a:pt x="1" y="293"/>
                      <a:pt x="1" y="294"/>
                    </a:cubicBezTo>
                    <a:cubicBezTo>
                      <a:pt x="0" y="294"/>
                      <a:pt x="19" y="315"/>
                      <a:pt x="21" y="317"/>
                    </a:cubicBezTo>
                    <a:cubicBezTo>
                      <a:pt x="23" y="319"/>
                      <a:pt x="20" y="332"/>
                      <a:pt x="18" y="335"/>
                    </a:cubicBezTo>
                    <a:cubicBezTo>
                      <a:pt x="18" y="340"/>
                      <a:pt x="19" y="347"/>
                      <a:pt x="21" y="349"/>
                    </a:cubicBezTo>
                    <a:cubicBezTo>
                      <a:pt x="23" y="351"/>
                      <a:pt x="30" y="367"/>
                      <a:pt x="31" y="368"/>
                    </a:cubicBezTo>
                    <a:cubicBezTo>
                      <a:pt x="32" y="370"/>
                      <a:pt x="53" y="366"/>
                      <a:pt x="53" y="366"/>
                    </a:cubicBezTo>
                    <a:cubicBezTo>
                      <a:pt x="53" y="366"/>
                      <a:pt x="51" y="370"/>
                      <a:pt x="60" y="383"/>
                    </a:cubicBezTo>
                    <a:cubicBezTo>
                      <a:pt x="70" y="396"/>
                      <a:pt x="85" y="394"/>
                      <a:pt x="85" y="394"/>
                    </a:cubicBezTo>
                    <a:cubicBezTo>
                      <a:pt x="93" y="403"/>
                      <a:pt x="93" y="403"/>
                      <a:pt x="93" y="403"/>
                    </a:cubicBezTo>
                    <a:cubicBezTo>
                      <a:pt x="93" y="403"/>
                      <a:pt x="97" y="404"/>
                      <a:pt x="106" y="405"/>
                    </a:cubicBezTo>
                    <a:cubicBezTo>
                      <a:pt x="106" y="400"/>
                      <a:pt x="107" y="395"/>
                      <a:pt x="110" y="392"/>
                    </a:cubicBezTo>
                    <a:cubicBezTo>
                      <a:pt x="116" y="387"/>
                      <a:pt x="118" y="383"/>
                      <a:pt x="118" y="38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79" name="Volyn">
                <a:extLst>
                  <a:ext uri="{FF2B5EF4-FFF2-40B4-BE49-F238E27FC236}">
                    <a16:creationId xmlns:a16="http://schemas.microsoft.com/office/drawing/2014/main" id="{3D7D229B-254B-4FF3-98C2-8D8899C11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4468" y="1384753"/>
                <a:ext cx="1910133" cy="1499558"/>
              </a:xfrm>
              <a:custGeom>
                <a:avLst/>
                <a:gdLst>
                  <a:gd name="T0" fmla="*/ 2147483647 w 334"/>
                  <a:gd name="T1" fmla="*/ 2147483647 h 346"/>
                  <a:gd name="T2" fmla="*/ 2147483647 w 334"/>
                  <a:gd name="T3" fmla="*/ 2147483647 h 346"/>
                  <a:gd name="T4" fmla="*/ 2147483647 w 334"/>
                  <a:gd name="T5" fmla="*/ 2147483647 h 346"/>
                  <a:gd name="T6" fmla="*/ 2147483647 w 334"/>
                  <a:gd name="T7" fmla="*/ 2147483647 h 346"/>
                  <a:gd name="T8" fmla="*/ 2147483647 w 334"/>
                  <a:gd name="T9" fmla="*/ 2147483647 h 346"/>
                  <a:gd name="T10" fmla="*/ 2147483647 w 334"/>
                  <a:gd name="T11" fmla="*/ 2147483647 h 346"/>
                  <a:gd name="T12" fmla="*/ 2147483647 w 334"/>
                  <a:gd name="T13" fmla="*/ 2147483647 h 346"/>
                  <a:gd name="T14" fmla="*/ 2147483647 w 334"/>
                  <a:gd name="T15" fmla="*/ 2147483647 h 346"/>
                  <a:gd name="T16" fmla="*/ 2147483647 w 334"/>
                  <a:gd name="T17" fmla="*/ 2147483647 h 346"/>
                  <a:gd name="T18" fmla="*/ 2147483647 w 334"/>
                  <a:gd name="T19" fmla="*/ 2147483647 h 346"/>
                  <a:gd name="T20" fmla="*/ 2147483647 w 334"/>
                  <a:gd name="T21" fmla="*/ 2147483647 h 346"/>
                  <a:gd name="T22" fmla="*/ 2147483647 w 334"/>
                  <a:gd name="T23" fmla="*/ 2147483647 h 346"/>
                  <a:gd name="T24" fmla="*/ 2147483647 w 334"/>
                  <a:gd name="T25" fmla="*/ 2147483647 h 346"/>
                  <a:gd name="T26" fmla="*/ 2147483647 w 334"/>
                  <a:gd name="T27" fmla="*/ 2147483647 h 346"/>
                  <a:gd name="T28" fmla="*/ 2147483647 w 334"/>
                  <a:gd name="T29" fmla="*/ 2147483647 h 346"/>
                  <a:gd name="T30" fmla="*/ 2147483647 w 334"/>
                  <a:gd name="T31" fmla="*/ 2147483647 h 346"/>
                  <a:gd name="T32" fmla="*/ 2147483647 w 334"/>
                  <a:gd name="T33" fmla="*/ 2147483647 h 346"/>
                  <a:gd name="T34" fmla="*/ 2147483647 w 334"/>
                  <a:gd name="T35" fmla="*/ 2147483647 h 346"/>
                  <a:gd name="T36" fmla="*/ 2147483647 w 334"/>
                  <a:gd name="T37" fmla="*/ 2147483647 h 346"/>
                  <a:gd name="T38" fmla="*/ 2147483647 w 334"/>
                  <a:gd name="T39" fmla="*/ 2147483647 h 346"/>
                  <a:gd name="T40" fmla="*/ 2147483647 w 334"/>
                  <a:gd name="T41" fmla="*/ 2147483647 h 346"/>
                  <a:gd name="T42" fmla="*/ 2147483647 w 334"/>
                  <a:gd name="T43" fmla="*/ 2147483647 h 346"/>
                  <a:gd name="T44" fmla="*/ 2147483647 w 334"/>
                  <a:gd name="T45" fmla="*/ 2147483647 h 346"/>
                  <a:gd name="T46" fmla="*/ 2147483647 w 334"/>
                  <a:gd name="T47" fmla="*/ 2147483647 h 346"/>
                  <a:gd name="T48" fmla="*/ 2147483647 w 334"/>
                  <a:gd name="T49" fmla="*/ 2147483647 h 346"/>
                  <a:gd name="T50" fmla="*/ 2147483647 w 334"/>
                  <a:gd name="T51" fmla="*/ 2147483647 h 346"/>
                  <a:gd name="T52" fmla="*/ 2147483647 w 334"/>
                  <a:gd name="T53" fmla="*/ 2147483647 h 346"/>
                  <a:gd name="T54" fmla="*/ 2147483647 w 334"/>
                  <a:gd name="T55" fmla="*/ 2147483647 h 346"/>
                  <a:gd name="T56" fmla="*/ 2147483647 w 334"/>
                  <a:gd name="T57" fmla="*/ 2147483647 h 346"/>
                  <a:gd name="T58" fmla="*/ 2147483647 w 334"/>
                  <a:gd name="T59" fmla="*/ 2147483647 h 346"/>
                  <a:gd name="T60" fmla="*/ 2147483647 w 334"/>
                  <a:gd name="T61" fmla="*/ 2147483647 h 346"/>
                  <a:gd name="T62" fmla="*/ 2147483647 w 334"/>
                  <a:gd name="T63" fmla="*/ 2147483647 h 346"/>
                  <a:gd name="T64" fmla="*/ 2147483647 w 334"/>
                  <a:gd name="T65" fmla="*/ 2147483647 h 346"/>
                  <a:gd name="T66" fmla="*/ 2147483647 w 334"/>
                  <a:gd name="T67" fmla="*/ 2147483647 h 34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34"/>
                  <a:gd name="T103" fmla="*/ 0 h 346"/>
                  <a:gd name="T104" fmla="*/ 334 w 334"/>
                  <a:gd name="T105" fmla="*/ 346 h 34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34" h="346">
                    <a:moveTo>
                      <a:pt x="197" y="334"/>
                    </a:moveTo>
                    <a:cubicBezTo>
                      <a:pt x="187" y="320"/>
                      <a:pt x="187" y="320"/>
                      <a:pt x="187" y="320"/>
                    </a:cubicBezTo>
                    <a:cubicBezTo>
                      <a:pt x="193" y="315"/>
                      <a:pt x="193" y="315"/>
                      <a:pt x="193" y="315"/>
                    </a:cubicBezTo>
                    <a:cubicBezTo>
                      <a:pt x="195" y="304"/>
                      <a:pt x="195" y="304"/>
                      <a:pt x="195" y="304"/>
                    </a:cubicBezTo>
                    <a:cubicBezTo>
                      <a:pt x="195" y="304"/>
                      <a:pt x="213" y="309"/>
                      <a:pt x="214" y="304"/>
                    </a:cubicBezTo>
                    <a:cubicBezTo>
                      <a:pt x="215" y="298"/>
                      <a:pt x="217" y="291"/>
                      <a:pt x="217" y="291"/>
                    </a:cubicBezTo>
                    <a:cubicBezTo>
                      <a:pt x="227" y="290"/>
                      <a:pt x="227" y="290"/>
                      <a:pt x="227" y="290"/>
                    </a:cubicBezTo>
                    <a:cubicBezTo>
                      <a:pt x="227" y="277"/>
                      <a:pt x="227" y="277"/>
                      <a:pt x="227" y="277"/>
                    </a:cubicBezTo>
                    <a:cubicBezTo>
                      <a:pt x="235" y="279"/>
                      <a:pt x="235" y="279"/>
                      <a:pt x="235" y="279"/>
                    </a:cubicBezTo>
                    <a:cubicBezTo>
                      <a:pt x="252" y="274"/>
                      <a:pt x="252" y="274"/>
                      <a:pt x="252" y="274"/>
                    </a:cubicBezTo>
                    <a:cubicBezTo>
                      <a:pt x="252" y="274"/>
                      <a:pt x="262" y="278"/>
                      <a:pt x="271" y="280"/>
                    </a:cubicBezTo>
                    <a:cubicBezTo>
                      <a:pt x="280" y="283"/>
                      <a:pt x="283" y="287"/>
                      <a:pt x="285" y="286"/>
                    </a:cubicBezTo>
                    <a:cubicBezTo>
                      <a:pt x="287" y="285"/>
                      <a:pt x="296" y="280"/>
                      <a:pt x="296" y="275"/>
                    </a:cubicBezTo>
                    <a:cubicBezTo>
                      <a:pt x="296" y="269"/>
                      <a:pt x="292" y="261"/>
                      <a:pt x="294" y="260"/>
                    </a:cubicBezTo>
                    <a:cubicBezTo>
                      <a:pt x="297" y="260"/>
                      <a:pt x="304" y="253"/>
                      <a:pt x="312" y="244"/>
                    </a:cubicBezTo>
                    <a:cubicBezTo>
                      <a:pt x="321" y="234"/>
                      <a:pt x="313" y="224"/>
                      <a:pt x="315" y="224"/>
                    </a:cubicBezTo>
                    <a:cubicBezTo>
                      <a:pt x="317" y="224"/>
                      <a:pt x="334" y="219"/>
                      <a:pt x="334" y="219"/>
                    </a:cubicBezTo>
                    <a:cubicBezTo>
                      <a:pt x="326" y="201"/>
                      <a:pt x="326" y="201"/>
                      <a:pt x="326" y="201"/>
                    </a:cubicBezTo>
                    <a:cubicBezTo>
                      <a:pt x="326" y="201"/>
                      <a:pt x="314" y="199"/>
                      <a:pt x="313" y="196"/>
                    </a:cubicBezTo>
                    <a:cubicBezTo>
                      <a:pt x="311" y="193"/>
                      <a:pt x="308" y="187"/>
                      <a:pt x="308" y="187"/>
                    </a:cubicBezTo>
                    <a:cubicBezTo>
                      <a:pt x="308" y="187"/>
                      <a:pt x="328" y="182"/>
                      <a:pt x="327" y="180"/>
                    </a:cubicBezTo>
                    <a:cubicBezTo>
                      <a:pt x="326" y="179"/>
                      <a:pt x="320" y="167"/>
                      <a:pt x="320" y="167"/>
                    </a:cubicBezTo>
                    <a:cubicBezTo>
                      <a:pt x="301" y="152"/>
                      <a:pt x="301" y="152"/>
                      <a:pt x="301" y="152"/>
                    </a:cubicBezTo>
                    <a:cubicBezTo>
                      <a:pt x="295" y="134"/>
                      <a:pt x="295" y="134"/>
                      <a:pt x="295" y="134"/>
                    </a:cubicBezTo>
                    <a:cubicBezTo>
                      <a:pt x="295" y="134"/>
                      <a:pt x="261" y="134"/>
                      <a:pt x="263" y="133"/>
                    </a:cubicBezTo>
                    <a:cubicBezTo>
                      <a:pt x="264" y="132"/>
                      <a:pt x="269" y="126"/>
                      <a:pt x="268" y="119"/>
                    </a:cubicBezTo>
                    <a:cubicBezTo>
                      <a:pt x="266" y="111"/>
                      <a:pt x="261" y="102"/>
                      <a:pt x="263" y="99"/>
                    </a:cubicBezTo>
                    <a:cubicBezTo>
                      <a:pt x="264" y="95"/>
                      <a:pt x="272" y="95"/>
                      <a:pt x="270" y="87"/>
                    </a:cubicBezTo>
                    <a:cubicBezTo>
                      <a:pt x="269" y="79"/>
                      <a:pt x="259" y="77"/>
                      <a:pt x="258" y="64"/>
                    </a:cubicBezTo>
                    <a:cubicBezTo>
                      <a:pt x="257" y="50"/>
                      <a:pt x="282" y="31"/>
                      <a:pt x="282" y="28"/>
                    </a:cubicBezTo>
                    <a:cubicBezTo>
                      <a:pt x="282" y="27"/>
                      <a:pt x="283" y="23"/>
                      <a:pt x="283" y="19"/>
                    </a:cubicBezTo>
                    <a:cubicBezTo>
                      <a:pt x="282" y="19"/>
                      <a:pt x="281" y="19"/>
                      <a:pt x="280" y="19"/>
                    </a:cubicBezTo>
                    <a:cubicBezTo>
                      <a:pt x="276" y="20"/>
                      <a:pt x="269" y="13"/>
                      <a:pt x="266" y="11"/>
                    </a:cubicBezTo>
                    <a:cubicBezTo>
                      <a:pt x="262" y="9"/>
                      <a:pt x="259" y="12"/>
                      <a:pt x="249" y="11"/>
                    </a:cubicBezTo>
                    <a:cubicBezTo>
                      <a:pt x="239" y="11"/>
                      <a:pt x="234" y="3"/>
                      <a:pt x="226" y="2"/>
                    </a:cubicBezTo>
                    <a:cubicBezTo>
                      <a:pt x="218" y="0"/>
                      <a:pt x="197" y="12"/>
                      <a:pt x="197" y="12"/>
                    </a:cubicBezTo>
                    <a:cubicBezTo>
                      <a:pt x="115" y="8"/>
                      <a:pt x="115" y="8"/>
                      <a:pt x="115" y="8"/>
                    </a:cubicBezTo>
                    <a:cubicBezTo>
                      <a:pt x="115" y="8"/>
                      <a:pt x="101" y="21"/>
                      <a:pt x="100" y="22"/>
                    </a:cubicBezTo>
                    <a:cubicBezTo>
                      <a:pt x="98" y="22"/>
                      <a:pt x="102" y="36"/>
                      <a:pt x="101" y="37"/>
                    </a:cubicBezTo>
                    <a:cubicBezTo>
                      <a:pt x="101" y="38"/>
                      <a:pt x="62" y="66"/>
                      <a:pt x="56" y="68"/>
                    </a:cubicBezTo>
                    <a:cubicBezTo>
                      <a:pt x="49" y="69"/>
                      <a:pt x="36" y="54"/>
                      <a:pt x="36" y="54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3"/>
                      <a:pt x="12" y="96"/>
                      <a:pt x="14" y="102"/>
                    </a:cubicBezTo>
                    <a:cubicBezTo>
                      <a:pt x="15" y="108"/>
                      <a:pt x="6" y="117"/>
                      <a:pt x="5" y="121"/>
                    </a:cubicBezTo>
                    <a:cubicBezTo>
                      <a:pt x="4" y="125"/>
                      <a:pt x="24" y="151"/>
                      <a:pt x="30" y="158"/>
                    </a:cubicBezTo>
                    <a:cubicBezTo>
                      <a:pt x="35" y="165"/>
                      <a:pt x="32" y="174"/>
                      <a:pt x="38" y="186"/>
                    </a:cubicBezTo>
                    <a:cubicBezTo>
                      <a:pt x="43" y="198"/>
                      <a:pt x="44" y="208"/>
                      <a:pt x="44" y="208"/>
                    </a:cubicBezTo>
                    <a:cubicBezTo>
                      <a:pt x="63" y="229"/>
                      <a:pt x="63" y="229"/>
                      <a:pt x="63" y="229"/>
                    </a:cubicBezTo>
                    <a:cubicBezTo>
                      <a:pt x="63" y="229"/>
                      <a:pt x="49" y="223"/>
                      <a:pt x="39" y="233"/>
                    </a:cubicBezTo>
                    <a:cubicBezTo>
                      <a:pt x="31" y="243"/>
                      <a:pt x="50" y="263"/>
                      <a:pt x="55" y="269"/>
                    </a:cubicBezTo>
                    <a:cubicBezTo>
                      <a:pt x="62" y="271"/>
                      <a:pt x="62" y="276"/>
                      <a:pt x="68" y="281"/>
                    </a:cubicBezTo>
                    <a:cubicBezTo>
                      <a:pt x="75" y="287"/>
                      <a:pt x="78" y="285"/>
                      <a:pt x="78" y="285"/>
                    </a:cubicBezTo>
                    <a:cubicBezTo>
                      <a:pt x="88" y="279"/>
                      <a:pt x="88" y="279"/>
                      <a:pt x="88" y="279"/>
                    </a:cubicBezTo>
                    <a:cubicBezTo>
                      <a:pt x="94" y="284"/>
                      <a:pt x="94" y="284"/>
                      <a:pt x="94" y="284"/>
                    </a:cubicBezTo>
                    <a:cubicBezTo>
                      <a:pt x="94" y="284"/>
                      <a:pt x="98" y="291"/>
                      <a:pt x="99" y="293"/>
                    </a:cubicBezTo>
                    <a:cubicBezTo>
                      <a:pt x="100" y="295"/>
                      <a:pt x="107" y="293"/>
                      <a:pt x="107" y="293"/>
                    </a:cubicBezTo>
                    <a:cubicBezTo>
                      <a:pt x="102" y="309"/>
                      <a:pt x="102" y="309"/>
                      <a:pt x="102" y="309"/>
                    </a:cubicBezTo>
                    <a:cubicBezTo>
                      <a:pt x="102" y="309"/>
                      <a:pt x="104" y="321"/>
                      <a:pt x="104" y="323"/>
                    </a:cubicBezTo>
                    <a:cubicBezTo>
                      <a:pt x="103" y="325"/>
                      <a:pt x="115" y="320"/>
                      <a:pt x="118" y="322"/>
                    </a:cubicBezTo>
                    <a:cubicBezTo>
                      <a:pt x="120" y="324"/>
                      <a:pt x="136" y="343"/>
                      <a:pt x="138" y="345"/>
                    </a:cubicBezTo>
                    <a:cubicBezTo>
                      <a:pt x="139" y="346"/>
                      <a:pt x="149" y="338"/>
                      <a:pt x="149" y="338"/>
                    </a:cubicBezTo>
                    <a:cubicBezTo>
                      <a:pt x="150" y="342"/>
                      <a:pt x="150" y="342"/>
                      <a:pt x="150" y="342"/>
                    </a:cubicBezTo>
                    <a:cubicBezTo>
                      <a:pt x="150" y="342"/>
                      <a:pt x="159" y="342"/>
                      <a:pt x="166" y="342"/>
                    </a:cubicBezTo>
                    <a:cubicBezTo>
                      <a:pt x="173" y="342"/>
                      <a:pt x="184" y="346"/>
                      <a:pt x="184" y="346"/>
                    </a:cubicBezTo>
                    <a:cubicBezTo>
                      <a:pt x="184" y="346"/>
                      <a:pt x="184" y="346"/>
                      <a:pt x="184" y="346"/>
                    </a:cubicBezTo>
                    <a:cubicBezTo>
                      <a:pt x="189" y="345"/>
                      <a:pt x="194" y="344"/>
                      <a:pt x="195" y="343"/>
                    </a:cubicBezTo>
                    <a:cubicBezTo>
                      <a:pt x="195" y="342"/>
                      <a:pt x="197" y="334"/>
                      <a:pt x="197" y="334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80" name="Ternopol">
                <a:extLst>
                  <a:ext uri="{FF2B5EF4-FFF2-40B4-BE49-F238E27FC236}">
                    <a16:creationId xmlns:a16="http://schemas.microsoft.com/office/drawing/2014/main" id="{AA3A2D77-516B-466B-9099-825FD503C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44018" y="2956067"/>
                <a:ext cx="1296360" cy="1685898"/>
              </a:xfrm>
              <a:custGeom>
                <a:avLst/>
                <a:gdLst>
                  <a:gd name="T0" fmla="*/ 2147483647 w 227"/>
                  <a:gd name="T1" fmla="*/ 2147483647 h 390"/>
                  <a:gd name="T2" fmla="*/ 2147483647 w 227"/>
                  <a:gd name="T3" fmla="*/ 2147483647 h 390"/>
                  <a:gd name="T4" fmla="*/ 2147483647 w 227"/>
                  <a:gd name="T5" fmla="*/ 2147483647 h 390"/>
                  <a:gd name="T6" fmla="*/ 2147483647 w 227"/>
                  <a:gd name="T7" fmla="*/ 2147483647 h 390"/>
                  <a:gd name="T8" fmla="*/ 2147483647 w 227"/>
                  <a:gd name="T9" fmla="*/ 2147483647 h 390"/>
                  <a:gd name="T10" fmla="*/ 2147483647 w 227"/>
                  <a:gd name="T11" fmla="*/ 2147483647 h 390"/>
                  <a:gd name="T12" fmla="*/ 2147483647 w 227"/>
                  <a:gd name="T13" fmla="*/ 2147483647 h 390"/>
                  <a:gd name="T14" fmla="*/ 2147483647 w 227"/>
                  <a:gd name="T15" fmla="*/ 2147483647 h 390"/>
                  <a:gd name="T16" fmla="*/ 2147483647 w 227"/>
                  <a:gd name="T17" fmla="*/ 2147483647 h 390"/>
                  <a:gd name="T18" fmla="*/ 2147483647 w 227"/>
                  <a:gd name="T19" fmla="*/ 2147483647 h 390"/>
                  <a:gd name="T20" fmla="*/ 2147483647 w 227"/>
                  <a:gd name="T21" fmla="*/ 2147483647 h 390"/>
                  <a:gd name="T22" fmla="*/ 2147483647 w 227"/>
                  <a:gd name="T23" fmla="*/ 2147483647 h 390"/>
                  <a:gd name="T24" fmla="*/ 2147483647 w 227"/>
                  <a:gd name="T25" fmla="*/ 2147483647 h 390"/>
                  <a:gd name="T26" fmla="*/ 2147483647 w 227"/>
                  <a:gd name="T27" fmla="*/ 2147483647 h 390"/>
                  <a:gd name="T28" fmla="*/ 2147483647 w 227"/>
                  <a:gd name="T29" fmla="*/ 2147483647 h 390"/>
                  <a:gd name="T30" fmla="*/ 2147483647 w 227"/>
                  <a:gd name="T31" fmla="*/ 2147483647 h 390"/>
                  <a:gd name="T32" fmla="*/ 2147483647 w 227"/>
                  <a:gd name="T33" fmla="*/ 2147483647 h 390"/>
                  <a:gd name="T34" fmla="*/ 2147483647 w 227"/>
                  <a:gd name="T35" fmla="*/ 2147483647 h 390"/>
                  <a:gd name="T36" fmla="*/ 2147483647 w 227"/>
                  <a:gd name="T37" fmla="*/ 2147483647 h 390"/>
                  <a:gd name="T38" fmla="*/ 2147483647 w 227"/>
                  <a:gd name="T39" fmla="*/ 2147483647 h 390"/>
                  <a:gd name="T40" fmla="*/ 2147483647 w 227"/>
                  <a:gd name="T41" fmla="*/ 2147483647 h 390"/>
                  <a:gd name="T42" fmla="*/ 0 w 227"/>
                  <a:gd name="T43" fmla="*/ 2147483647 h 390"/>
                  <a:gd name="T44" fmla="*/ 2147483647 w 227"/>
                  <a:gd name="T45" fmla="*/ 2147483647 h 390"/>
                  <a:gd name="T46" fmla="*/ 2147483647 w 227"/>
                  <a:gd name="T47" fmla="*/ 2147483647 h 390"/>
                  <a:gd name="T48" fmla="*/ 2147483647 w 227"/>
                  <a:gd name="T49" fmla="*/ 2147483647 h 390"/>
                  <a:gd name="T50" fmla="*/ 2147483647 w 227"/>
                  <a:gd name="T51" fmla="*/ 2147483647 h 390"/>
                  <a:gd name="T52" fmla="*/ 2147483647 w 227"/>
                  <a:gd name="T53" fmla="*/ 2147483647 h 390"/>
                  <a:gd name="T54" fmla="*/ 2147483647 w 227"/>
                  <a:gd name="T55" fmla="*/ 2147483647 h 390"/>
                  <a:gd name="T56" fmla="*/ 2147483647 w 227"/>
                  <a:gd name="T57" fmla="*/ 2147483647 h 390"/>
                  <a:gd name="T58" fmla="*/ 2147483647 w 227"/>
                  <a:gd name="T59" fmla="*/ 2147483647 h 390"/>
                  <a:gd name="T60" fmla="*/ 2147483647 w 227"/>
                  <a:gd name="T61" fmla="*/ 2147483647 h 390"/>
                  <a:gd name="T62" fmla="*/ 2147483647 w 227"/>
                  <a:gd name="T63" fmla="*/ 2147483647 h 390"/>
                  <a:gd name="T64" fmla="*/ 2147483647 w 227"/>
                  <a:gd name="T65" fmla="*/ 2147483647 h 390"/>
                  <a:gd name="T66" fmla="*/ 2147483647 w 227"/>
                  <a:gd name="T67" fmla="*/ 2147483647 h 390"/>
                  <a:gd name="T68" fmla="*/ 2147483647 w 227"/>
                  <a:gd name="T69" fmla="*/ 2147483647 h 390"/>
                  <a:gd name="T70" fmla="*/ 2147483647 w 227"/>
                  <a:gd name="T71" fmla="*/ 2147483647 h 390"/>
                  <a:gd name="T72" fmla="*/ 2147483647 w 227"/>
                  <a:gd name="T73" fmla="*/ 2147483647 h 3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27"/>
                  <a:gd name="T112" fmla="*/ 0 h 390"/>
                  <a:gd name="T113" fmla="*/ 227 w 227"/>
                  <a:gd name="T114" fmla="*/ 390 h 3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27" h="390">
                    <a:moveTo>
                      <a:pt x="207" y="345"/>
                    </a:moveTo>
                    <a:cubicBezTo>
                      <a:pt x="206" y="341"/>
                      <a:pt x="202" y="334"/>
                      <a:pt x="203" y="332"/>
                    </a:cubicBezTo>
                    <a:cubicBezTo>
                      <a:pt x="203" y="330"/>
                      <a:pt x="208" y="323"/>
                      <a:pt x="208" y="323"/>
                    </a:cubicBezTo>
                    <a:cubicBezTo>
                      <a:pt x="199" y="312"/>
                      <a:pt x="199" y="312"/>
                      <a:pt x="199" y="312"/>
                    </a:cubicBezTo>
                    <a:cubicBezTo>
                      <a:pt x="199" y="312"/>
                      <a:pt x="206" y="309"/>
                      <a:pt x="204" y="306"/>
                    </a:cubicBezTo>
                    <a:cubicBezTo>
                      <a:pt x="202" y="304"/>
                      <a:pt x="199" y="301"/>
                      <a:pt x="199" y="294"/>
                    </a:cubicBezTo>
                    <a:cubicBezTo>
                      <a:pt x="199" y="288"/>
                      <a:pt x="208" y="286"/>
                      <a:pt x="206" y="281"/>
                    </a:cubicBezTo>
                    <a:cubicBezTo>
                      <a:pt x="203" y="277"/>
                      <a:pt x="194" y="274"/>
                      <a:pt x="200" y="273"/>
                    </a:cubicBezTo>
                    <a:cubicBezTo>
                      <a:pt x="206" y="272"/>
                      <a:pt x="210" y="276"/>
                      <a:pt x="208" y="265"/>
                    </a:cubicBezTo>
                    <a:cubicBezTo>
                      <a:pt x="206" y="254"/>
                      <a:pt x="203" y="244"/>
                      <a:pt x="205" y="238"/>
                    </a:cubicBezTo>
                    <a:cubicBezTo>
                      <a:pt x="207" y="233"/>
                      <a:pt x="216" y="223"/>
                      <a:pt x="216" y="221"/>
                    </a:cubicBezTo>
                    <a:cubicBezTo>
                      <a:pt x="215" y="219"/>
                      <a:pt x="198" y="179"/>
                      <a:pt x="202" y="170"/>
                    </a:cubicBezTo>
                    <a:cubicBezTo>
                      <a:pt x="206" y="162"/>
                      <a:pt x="219" y="145"/>
                      <a:pt x="219" y="145"/>
                    </a:cubicBezTo>
                    <a:cubicBezTo>
                      <a:pt x="213" y="139"/>
                      <a:pt x="213" y="139"/>
                      <a:pt x="213" y="139"/>
                    </a:cubicBezTo>
                    <a:cubicBezTo>
                      <a:pt x="217" y="124"/>
                      <a:pt x="217" y="124"/>
                      <a:pt x="217" y="124"/>
                    </a:cubicBezTo>
                    <a:cubicBezTo>
                      <a:pt x="217" y="124"/>
                      <a:pt x="212" y="109"/>
                      <a:pt x="209" y="92"/>
                    </a:cubicBezTo>
                    <a:cubicBezTo>
                      <a:pt x="207" y="75"/>
                      <a:pt x="208" y="76"/>
                      <a:pt x="208" y="76"/>
                    </a:cubicBezTo>
                    <a:cubicBezTo>
                      <a:pt x="220" y="60"/>
                      <a:pt x="220" y="60"/>
                      <a:pt x="220" y="60"/>
                    </a:cubicBezTo>
                    <a:cubicBezTo>
                      <a:pt x="219" y="50"/>
                      <a:pt x="219" y="50"/>
                      <a:pt x="219" y="50"/>
                    </a:cubicBezTo>
                    <a:cubicBezTo>
                      <a:pt x="225" y="44"/>
                      <a:pt x="225" y="44"/>
                      <a:pt x="225" y="44"/>
                    </a:cubicBezTo>
                    <a:cubicBezTo>
                      <a:pt x="219" y="36"/>
                      <a:pt x="219" y="36"/>
                      <a:pt x="219" y="36"/>
                    </a:cubicBezTo>
                    <a:cubicBezTo>
                      <a:pt x="224" y="28"/>
                      <a:pt x="224" y="28"/>
                      <a:pt x="224" y="28"/>
                    </a:cubicBezTo>
                    <a:cubicBezTo>
                      <a:pt x="220" y="20"/>
                      <a:pt x="220" y="20"/>
                      <a:pt x="220" y="20"/>
                    </a:cubicBezTo>
                    <a:cubicBezTo>
                      <a:pt x="221" y="10"/>
                      <a:pt x="221" y="10"/>
                      <a:pt x="221" y="10"/>
                    </a:cubicBezTo>
                    <a:cubicBezTo>
                      <a:pt x="212" y="16"/>
                      <a:pt x="212" y="16"/>
                      <a:pt x="212" y="16"/>
                    </a:cubicBezTo>
                    <a:cubicBezTo>
                      <a:pt x="212" y="16"/>
                      <a:pt x="202" y="0"/>
                      <a:pt x="191" y="7"/>
                    </a:cubicBezTo>
                    <a:cubicBezTo>
                      <a:pt x="179" y="13"/>
                      <a:pt x="159" y="23"/>
                      <a:pt x="160" y="25"/>
                    </a:cubicBezTo>
                    <a:cubicBezTo>
                      <a:pt x="160" y="28"/>
                      <a:pt x="146" y="27"/>
                      <a:pt x="146" y="27"/>
                    </a:cubicBezTo>
                    <a:cubicBezTo>
                      <a:pt x="138" y="31"/>
                      <a:pt x="138" y="31"/>
                      <a:pt x="138" y="31"/>
                    </a:cubicBezTo>
                    <a:cubicBezTo>
                      <a:pt x="128" y="31"/>
                      <a:pt x="128" y="31"/>
                      <a:pt x="128" y="31"/>
                    </a:cubicBezTo>
                    <a:cubicBezTo>
                      <a:pt x="119" y="22"/>
                      <a:pt x="119" y="22"/>
                      <a:pt x="119" y="22"/>
                    </a:cubicBezTo>
                    <a:cubicBezTo>
                      <a:pt x="113" y="28"/>
                      <a:pt x="113" y="28"/>
                      <a:pt x="113" y="28"/>
                    </a:cubicBezTo>
                    <a:cubicBezTo>
                      <a:pt x="119" y="38"/>
                      <a:pt x="119" y="38"/>
                      <a:pt x="119" y="38"/>
                    </a:cubicBezTo>
                    <a:cubicBezTo>
                      <a:pt x="107" y="48"/>
                      <a:pt x="107" y="48"/>
                      <a:pt x="107" y="48"/>
                    </a:cubicBezTo>
                    <a:cubicBezTo>
                      <a:pt x="107" y="48"/>
                      <a:pt x="106" y="48"/>
                      <a:pt x="106" y="49"/>
                    </a:cubicBezTo>
                    <a:cubicBezTo>
                      <a:pt x="112" y="48"/>
                      <a:pt x="112" y="48"/>
                      <a:pt x="112" y="48"/>
                    </a:cubicBezTo>
                    <a:cubicBezTo>
                      <a:pt x="112" y="48"/>
                      <a:pt x="102" y="72"/>
                      <a:pt x="102" y="84"/>
                    </a:cubicBezTo>
                    <a:cubicBezTo>
                      <a:pt x="102" y="96"/>
                      <a:pt x="64" y="94"/>
                      <a:pt x="64" y="94"/>
                    </a:cubicBezTo>
                    <a:cubicBezTo>
                      <a:pt x="64" y="94"/>
                      <a:pt x="56" y="105"/>
                      <a:pt x="56" y="106"/>
                    </a:cubicBezTo>
                    <a:cubicBezTo>
                      <a:pt x="56" y="108"/>
                      <a:pt x="59" y="120"/>
                      <a:pt x="59" y="120"/>
                    </a:cubicBezTo>
                    <a:cubicBezTo>
                      <a:pt x="59" y="120"/>
                      <a:pt x="49" y="120"/>
                      <a:pt x="45" y="120"/>
                    </a:cubicBezTo>
                    <a:cubicBezTo>
                      <a:pt x="41" y="120"/>
                      <a:pt x="36" y="132"/>
                      <a:pt x="32" y="135"/>
                    </a:cubicBezTo>
                    <a:cubicBezTo>
                      <a:pt x="29" y="139"/>
                      <a:pt x="27" y="144"/>
                      <a:pt x="15" y="146"/>
                    </a:cubicBezTo>
                    <a:cubicBezTo>
                      <a:pt x="5" y="147"/>
                      <a:pt x="1" y="155"/>
                      <a:pt x="0" y="159"/>
                    </a:cubicBezTo>
                    <a:cubicBezTo>
                      <a:pt x="1" y="161"/>
                      <a:pt x="3" y="163"/>
                      <a:pt x="4" y="165"/>
                    </a:cubicBezTo>
                    <a:cubicBezTo>
                      <a:pt x="9" y="174"/>
                      <a:pt x="12" y="178"/>
                      <a:pt x="15" y="191"/>
                    </a:cubicBezTo>
                    <a:cubicBezTo>
                      <a:pt x="17" y="204"/>
                      <a:pt x="17" y="213"/>
                      <a:pt x="17" y="213"/>
                    </a:cubicBezTo>
                    <a:cubicBezTo>
                      <a:pt x="17" y="213"/>
                      <a:pt x="19" y="215"/>
                      <a:pt x="20" y="222"/>
                    </a:cubicBezTo>
                    <a:cubicBezTo>
                      <a:pt x="22" y="230"/>
                      <a:pt x="14" y="234"/>
                      <a:pt x="12" y="234"/>
                    </a:cubicBezTo>
                    <a:cubicBezTo>
                      <a:pt x="11" y="235"/>
                      <a:pt x="11" y="237"/>
                      <a:pt x="16" y="243"/>
                    </a:cubicBezTo>
                    <a:cubicBezTo>
                      <a:pt x="22" y="249"/>
                      <a:pt x="28" y="241"/>
                      <a:pt x="32" y="247"/>
                    </a:cubicBezTo>
                    <a:cubicBezTo>
                      <a:pt x="36" y="253"/>
                      <a:pt x="22" y="255"/>
                      <a:pt x="19" y="258"/>
                    </a:cubicBezTo>
                    <a:cubicBezTo>
                      <a:pt x="16" y="260"/>
                      <a:pt x="28" y="272"/>
                      <a:pt x="28" y="272"/>
                    </a:cubicBezTo>
                    <a:cubicBezTo>
                      <a:pt x="28" y="272"/>
                      <a:pt x="40" y="273"/>
                      <a:pt x="43" y="275"/>
                    </a:cubicBezTo>
                    <a:cubicBezTo>
                      <a:pt x="45" y="277"/>
                      <a:pt x="54" y="297"/>
                      <a:pt x="54" y="297"/>
                    </a:cubicBezTo>
                    <a:cubicBezTo>
                      <a:pt x="54" y="297"/>
                      <a:pt x="63" y="297"/>
                      <a:pt x="64" y="298"/>
                    </a:cubicBezTo>
                    <a:cubicBezTo>
                      <a:pt x="65" y="300"/>
                      <a:pt x="63" y="311"/>
                      <a:pt x="61" y="313"/>
                    </a:cubicBezTo>
                    <a:cubicBezTo>
                      <a:pt x="63" y="312"/>
                      <a:pt x="70" y="306"/>
                      <a:pt x="70" y="306"/>
                    </a:cubicBezTo>
                    <a:cubicBezTo>
                      <a:pt x="97" y="309"/>
                      <a:pt x="97" y="309"/>
                      <a:pt x="97" y="309"/>
                    </a:cubicBezTo>
                    <a:cubicBezTo>
                      <a:pt x="97" y="313"/>
                      <a:pt x="97" y="313"/>
                      <a:pt x="97" y="313"/>
                    </a:cubicBezTo>
                    <a:cubicBezTo>
                      <a:pt x="97" y="313"/>
                      <a:pt x="104" y="319"/>
                      <a:pt x="115" y="329"/>
                    </a:cubicBezTo>
                    <a:cubicBezTo>
                      <a:pt x="126" y="338"/>
                      <a:pt x="117" y="339"/>
                      <a:pt x="119" y="343"/>
                    </a:cubicBezTo>
                    <a:cubicBezTo>
                      <a:pt x="119" y="344"/>
                      <a:pt x="119" y="344"/>
                      <a:pt x="119" y="344"/>
                    </a:cubicBezTo>
                    <a:cubicBezTo>
                      <a:pt x="120" y="346"/>
                      <a:pt x="120" y="347"/>
                      <a:pt x="121" y="347"/>
                    </a:cubicBezTo>
                    <a:cubicBezTo>
                      <a:pt x="122" y="347"/>
                      <a:pt x="133" y="355"/>
                      <a:pt x="133" y="355"/>
                    </a:cubicBezTo>
                    <a:cubicBezTo>
                      <a:pt x="133" y="355"/>
                      <a:pt x="139" y="350"/>
                      <a:pt x="141" y="351"/>
                    </a:cubicBezTo>
                    <a:cubicBezTo>
                      <a:pt x="143" y="352"/>
                      <a:pt x="153" y="365"/>
                      <a:pt x="155" y="368"/>
                    </a:cubicBezTo>
                    <a:cubicBezTo>
                      <a:pt x="156" y="371"/>
                      <a:pt x="165" y="359"/>
                      <a:pt x="173" y="360"/>
                    </a:cubicBezTo>
                    <a:cubicBezTo>
                      <a:pt x="181" y="360"/>
                      <a:pt x="189" y="380"/>
                      <a:pt x="193" y="383"/>
                    </a:cubicBezTo>
                    <a:cubicBezTo>
                      <a:pt x="197" y="387"/>
                      <a:pt x="206" y="382"/>
                      <a:pt x="206" y="382"/>
                    </a:cubicBezTo>
                    <a:cubicBezTo>
                      <a:pt x="215" y="390"/>
                      <a:pt x="215" y="390"/>
                      <a:pt x="215" y="390"/>
                    </a:cubicBezTo>
                    <a:cubicBezTo>
                      <a:pt x="215" y="390"/>
                      <a:pt x="219" y="386"/>
                      <a:pt x="222" y="386"/>
                    </a:cubicBezTo>
                    <a:cubicBezTo>
                      <a:pt x="223" y="386"/>
                      <a:pt x="225" y="386"/>
                      <a:pt x="227" y="385"/>
                    </a:cubicBezTo>
                    <a:cubicBezTo>
                      <a:pt x="203" y="351"/>
                      <a:pt x="203" y="351"/>
                      <a:pt x="203" y="351"/>
                    </a:cubicBezTo>
                    <a:cubicBezTo>
                      <a:pt x="203" y="351"/>
                      <a:pt x="208" y="348"/>
                      <a:pt x="207" y="34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81" name="Rovno">
                <a:extLst>
                  <a:ext uri="{FF2B5EF4-FFF2-40B4-BE49-F238E27FC236}">
                    <a16:creationId xmlns:a16="http://schemas.microsoft.com/office/drawing/2014/main" id="{9BA335FF-7833-452F-803F-2D05997EA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6586" y="1437669"/>
                <a:ext cx="2172296" cy="1730645"/>
              </a:xfrm>
              <a:custGeom>
                <a:avLst/>
                <a:gdLst>
                  <a:gd name="T0" fmla="*/ 2147483647 w 380"/>
                  <a:gd name="T1" fmla="*/ 2147483647 h 400"/>
                  <a:gd name="T2" fmla="*/ 2147483647 w 380"/>
                  <a:gd name="T3" fmla="*/ 2147483647 h 400"/>
                  <a:gd name="T4" fmla="*/ 2147483647 w 380"/>
                  <a:gd name="T5" fmla="*/ 2147483647 h 400"/>
                  <a:gd name="T6" fmla="*/ 2147483647 w 380"/>
                  <a:gd name="T7" fmla="*/ 2147483647 h 400"/>
                  <a:gd name="T8" fmla="*/ 2147483647 w 380"/>
                  <a:gd name="T9" fmla="*/ 2147483647 h 400"/>
                  <a:gd name="T10" fmla="*/ 2147483647 w 380"/>
                  <a:gd name="T11" fmla="*/ 2147483647 h 400"/>
                  <a:gd name="T12" fmla="*/ 2147483647 w 380"/>
                  <a:gd name="T13" fmla="*/ 2147483647 h 400"/>
                  <a:gd name="T14" fmla="*/ 2147483647 w 380"/>
                  <a:gd name="T15" fmla="*/ 2147483647 h 400"/>
                  <a:gd name="T16" fmla="*/ 2147483647 w 380"/>
                  <a:gd name="T17" fmla="*/ 2147483647 h 400"/>
                  <a:gd name="T18" fmla="*/ 2147483647 w 380"/>
                  <a:gd name="T19" fmla="*/ 2147483647 h 400"/>
                  <a:gd name="T20" fmla="*/ 2147483647 w 380"/>
                  <a:gd name="T21" fmla="*/ 2147483647 h 400"/>
                  <a:gd name="T22" fmla="*/ 2147483647 w 380"/>
                  <a:gd name="T23" fmla="*/ 2147483647 h 400"/>
                  <a:gd name="T24" fmla="*/ 2147483647 w 380"/>
                  <a:gd name="T25" fmla="*/ 2147483647 h 400"/>
                  <a:gd name="T26" fmla="*/ 2147483647 w 380"/>
                  <a:gd name="T27" fmla="*/ 2147483647 h 400"/>
                  <a:gd name="T28" fmla="*/ 2147483647 w 380"/>
                  <a:gd name="T29" fmla="*/ 2147483647 h 400"/>
                  <a:gd name="T30" fmla="*/ 2147483647 w 380"/>
                  <a:gd name="T31" fmla="*/ 2147483647 h 400"/>
                  <a:gd name="T32" fmla="*/ 2147483647 w 380"/>
                  <a:gd name="T33" fmla="*/ 2147483647 h 400"/>
                  <a:gd name="T34" fmla="*/ 2147483647 w 380"/>
                  <a:gd name="T35" fmla="*/ 2147483647 h 400"/>
                  <a:gd name="T36" fmla="*/ 2147483647 w 380"/>
                  <a:gd name="T37" fmla="*/ 2147483647 h 400"/>
                  <a:gd name="T38" fmla="*/ 2147483647 w 380"/>
                  <a:gd name="T39" fmla="*/ 2147483647 h 400"/>
                  <a:gd name="T40" fmla="*/ 2147483647 w 380"/>
                  <a:gd name="T41" fmla="*/ 2147483647 h 400"/>
                  <a:gd name="T42" fmla="*/ 2147483647 w 380"/>
                  <a:gd name="T43" fmla="*/ 0 h 400"/>
                  <a:gd name="T44" fmla="*/ 2147483647 w 380"/>
                  <a:gd name="T45" fmla="*/ 2147483647 h 400"/>
                  <a:gd name="T46" fmla="*/ 2147483647 w 380"/>
                  <a:gd name="T47" fmla="*/ 2147483647 h 400"/>
                  <a:gd name="T48" fmla="*/ 2147483647 w 380"/>
                  <a:gd name="T49" fmla="*/ 2147483647 h 400"/>
                  <a:gd name="T50" fmla="*/ 2147483647 w 380"/>
                  <a:gd name="T51" fmla="*/ 2147483647 h 400"/>
                  <a:gd name="T52" fmla="*/ 2147483647 w 380"/>
                  <a:gd name="T53" fmla="*/ 2147483647 h 400"/>
                  <a:gd name="T54" fmla="*/ 2147483647 w 380"/>
                  <a:gd name="T55" fmla="*/ 2147483647 h 400"/>
                  <a:gd name="T56" fmla="*/ 2147483647 w 380"/>
                  <a:gd name="T57" fmla="*/ 2147483647 h 400"/>
                  <a:gd name="T58" fmla="*/ 2147483647 w 380"/>
                  <a:gd name="T59" fmla="*/ 2147483647 h 400"/>
                  <a:gd name="T60" fmla="*/ 2147483647 w 380"/>
                  <a:gd name="T61" fmla="*/ 2147483647 h 400"/>
                  <a:gd name="T62" fmla="*/ 2147483647 w 380"/>
                  <a:gd name="T63" fmla="*/ 2147483647 h 400"/>
                  <a:gd name="T64" fmla="*/ 2147483647 w 380"/>
                  <a:gd name="T65" fmla="*/ 2147483647 h 400"/>
                  <a:gd name="T66" fmla="*/ 2147483647 w 380"/>
                  <a:gd name="T67" fmla="*/ 2147483647 h 400"/>
                  <a:gd name="T68" fmla="*/ 2147483647 w 380"/>
                  <a:gd name="T69" fmla="*/ 2147483647 h 400"/>
                  <a:gd name="T70" fmla="*/ 2147483647 w 380"/>
                  <a:gd name="T71" fmla="*/ 2147483647 h 400"/>
                  <a:gd name="T72" fmla="*/ 2147483647 w 380"/>
                  <a:gd name="T73" fmla="*/ 2147483647 h 400"/>
                  <a:gd name="T74" fmla="*/ 2147483647 w 380"/>
                  <a:gd name="T75" fmla="*/ 2147483647 h 400"/>
                  <a:gd name="T76" fmla="*/ 0 w 380"/>
                  <a:gd name="T77" fmla="*/ 2147483647 h 400"/>
                  <a:gd name="T78" fmla="*/ 2147483647 w 380"/>
                  <a:gd name="T79" fmla="*/ 2147483647 h 400"/>
                  <a:gd name="T80" fmla="*/ 2147483647 w 380"/>
                  <a:gd name="T81" fmla="*/ 2147483647 h 400"/>
                  <a:gd name="T82" fmla="*/ 2147483647 w 380"/>
                  <a:gd name="T83" fmla="*/ 2147483647 h 400"/>
                  <a:gd name="T84" fmla="*/ 2147483647 w 380"/>
                  <a:gd name="T85" fmla="*/ 2147483647 h 400"/>
                  <a:gd name="T86" fmla="*/ 2147483647 w 380"/>
                  <a:gd name="T87" fmla="*/ 2147483647 h 400"/>
                  <a:gd name="T88" fmla="*/ 2147483647 w 380"/>
                  <a:gd name="T89" fmla="*/ 2147483647 h 400"/>
                  <a:gd name="T90" fmla="*/ 2147483647 w 380"/>
                  <a:gd name="T91" fmla="*/ 2147483647 h 400"/>
                  <a:gd name="T92" fmla="*/ 2147483647 w 380"/>
                  <a:gd name="T93" fmla="*/ 2147483647 h 400"/>
                  <a:gd name="T94" fmla="*/ 2147483647 w 380"/>
                  <a:gd name="T95" fmla="*/ 2147483647 h 400"/>
                  <a:gd name="T96" fmla="*/ 2147483647 w 380"/>
                  <a:gd name="T97" fmla="*/ 2147483647 h 400"/>
                  <a:gd name="T98" fmla="*/ 2147483647 w 380"/>
                  <a:gd name="T99" fmla="*/ 2147483647 h 400"/>
                  <a:gd name="T100" fmla="*/ 2147483647 w 380"/>
                  <a:gd name="T101" fmla="*/ 2147483647 h 4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80"/>
                  <a:gd name="T154" fmla="*/ 0 h 400"/>
                  <a:gd name="T155" fmla="*/ 380 w 380"/>
                  <a:gd name="T156" fmla="*/ 400 h 4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80" h="400">
                    <a:moveTo>
                      <a:pt x="178" y="368"/>
                    </a:moveTo>
                    <a:cubicBezTo>
                      <a:pt x="178" y="368"/>
                      <a:pt x="190" y="364"/>
                      <a:pt x="192" y="364"/>
                    </a:cubicBezTo>
                    <a:cubicBezTo>
                      <a:pt x="194" y="363"/>
                      <a:pt x="227" y="336"/>
                      <a:pt x="228" y="332"/>
                    </a:cubicBezTo>
                    <a:cubicBezTo>
                      <a:pt x="229" y="329"/>
                      <a:pt x="230" y="322"/>
                      <a:pt x="230" y="322"/>
                    </a:cubicBezTo>
                    <a:cubicBezTo>
                      <a:pt x="241" y="322"/>
                      <a:pt x="241" y="322"/>
                      <a:pt x="241" y="322"/>
                    </a:cubicBezTo>
                    <a:cubicBezTo>
                      <a:pt x="241" y="322"/>
                      <a:pt x="241" y="314"/>
                      <a:pt x="243" y="314"/>
                    </a:cubicBezTo>
                    <a:cubicBezTo>
                      <a:pt x="244" y="314"/>
                      <a:pt x="258" y="308"/>
                      <a:pt x="258" y="308"/>
                    </a:cubicBezTo>
                    <a:cubicBezTo>
                      <a:pt x="265" y="315"/>
                      <a:pt x="265" y="315"/>
                      <a:pt x="265" y="315"/>
                    </a:cubicBezTo>
                    <a:cubicBezTo>
                      <a:pt x="265" y="315"/>
                      <a:pt x="281" y="299"/>
                      <a:pt x="286" y="298"/>
                    </a:cubicBezTo>
                    <a:cubicBezTo>
                      <a:pt x="291" y="298"/>
                      <a:pt x="300" y="304"/>
                      <a:pt x="300" y="302"/>
                    </a:cubicBezTo>
                    <a:cubicBezTo>
                      <a:pt x="300" y="300"/>
                      <a:pt x="290" y="287"/>
                      <a:pt x="298" y="280"/>
                    </a:cubicBezTo>
                    <a:cubicBezTo>
                      <a:pt x="306" y="274"/>
                      <a:pt x="310" y="267"/>
                      <a:pt x="310" y="267"/>
                    </a:cubicBezTo>
                    <a:cubicBezTo>
                      <a:pt x="310" y="267"/>
                      <a:pt x="301" y="265"/>
                      <a:pt x="304" y="254"/>
                    </a:cubicBezTo>
                    <a:cubicBezTo>
                      <a:pt x="307" y="244"/>
                      <a:pt x="309" y="242"/>
                      <a:pt x="307" y="235"/>
                    </a:cubicBezTo>
                    <a:cubicBezTo>
                      <a:pt x="306" y="229"/>
                      <a:pt x="301" y="209"/>
                      <a:pt x="301" y="209"/>
                    </a:cubicBezTo>
                    <a:cubicBezTo>
                      <a:pt x="301" y="209"/>
                      <a:pt x="316" y="209"/>
                      <a:pt x="320" y="198"/>
                    </a:cubicBezTo>
                    <a:cubicBezTo>
                      <a:pt x="325" y="186"/>
                      <a:pt x="313" y="189"/>
                      <a:pt x="321" y="181"/>
                    </a:cubicBezTo>
                    <a:cubicBezTo>
                      <a:pt x="329" y="172"/>
                      <a:pt x="338" y="160"/>
                      <a:pt x="338" y="160"/>
                    </a:cubicBezTo>
                    <a:cubicBezTo>
                      <a:pt x="338" y="160"/>
                      <a:pt x="329" y="154"/>
                      <a:pt x="332" y="151"/>
                    </a:cubicBezTo>
                    <a:cubicBezTo>
                      <a:pt x="334" y="148"/>
                      <a:pt x="344" y="135"/>
                      <a:pt x="345" y="133"/>
                    </a:cubicBezTo>
                    <a:cubicBezTo>
                      <a:pt x="346" y="131"/>
                      <a:pt x="343" y="116"/>
                      <a:pt x="345" y="117"/>
                    </a:cubicBezTo>
                    <a:cubicBezTo>
                      <a:pt x="346" y="117"/>
                      <a:pt x="358" y="126"/>
                      <a:pt x="358" y="126"/>
                    </a:cubicBezTo>
                    <a:cubicBezTo>
                      <a:pt x="358" y="126"/>
                      <a:pt x="357" y="109"/>
                      <a:pt x="359" y="109"/>
                    </a:cubicBezTo>
                    <a:cubicBezTo>
                      <a:pt x="359" y="109"/>
                      <a:pt x="363" y="108"/>
                      <a:pt x="367" y="107"/>
                    </a:cubicBezTo>
                    <a:cubicBezTo>
                      <a:pt x="366" y="106"/>
                      <a:pt x="366" y="106"/>
                      <a:pt x="366" y="106"/>
                    </a:cubicBezTo>
                    <a:cubicBezTo>
                      <a:pt x="366" y="106"/>
                      <a:pt x="380" y="96"/>
                      <a:pt x="373" y="88"/>
                    </a:cubicBezTo>
                    <a:cubicBezTo>
                      <a:pt x="367" y="79"/>
                      <a:pt x="362" y="88"/>
                      <a:pt x="362" y="88"/>
                    </a:cubicBezTo>
                    <a:cubicBezTo>
                      <a:pt x="362" y="88"/>
                      <a:pt x="362" y="85"/>
                      <a:pt x="360" y="83"/>
                    </a:cubicBezTo>
                    <a:cubicBezTo>
                      <a:pt x="358" y="81"/>
                      <a:pt x="350" y="78"/>
                      <a:pt x="345" y="78"/>
                    </a:cubicBezTo>
                    <a:cubicBezTo>
                      <a:pt x="339" y="78"/>
                      <a:pt x="339" y="86"/>
                      <a:pt x="339" y="86"/>
                    </a:cubicBezTo>
                    <a:cubicBezTo>
                      <a:pt x="321" y="86"/>
                      <a:pt x="321" y="86"/>
                      <a:pt x="321" y="86"/>
                    </a:cubicBezTo>
                    <a:cubicBezTo>
                      <a:pt x="319" y="73"/>
                      <a:pt x="319" y="73"/>
                      <a:pt x="319" y="73"/>
                    </a:cubicBezTo>
                    <a:cubicBezTo>
                      <a:pt x="319" y="73"/>
                      <a:pt x="307" y="71"/>
                      <a:pt x="307" y="71"/>
                    </a:cubicBezTo>
                    <a:cubicBezTo>
                      <a:pt x="306" y="71"/>
                      <a:pt x="305" y="50"/>
                      <a:pt x="305" y="50"/>
                    </a:cubicBezTo>
                    <a:cubicBezTo>
                      <a:pt x="305" y="50"/>
                      <a:pt x="293" y="46"/>
                      <a:pt x="287" y="45"/>
                    </a:cubicBezTo>
                    <a:cubicBezTo>
                      <a:pt x="282" y="43"/>
                      <a:pt x="283" y="49"/>
                      <a:pt x="282" y="51"/>
                    </a:cubicBezTo>
                    <a:cubicBezTo>
                      <a:pt x="281" y="52"/>
                      <a:pt x="264" y="50"/>
                      <a:pt x="263" y="50"/>
                    </a:cubicBezTo>
                    <a:cubicBezTo>
                      <a:pt x="262" y="50"/>
                      <a:pt x="240" y="33"/>
                      <a:pt x="240" y="33"/>
                    </a:cubicBezTo>
                    <a:cubicBezTo>
                      <a:pt x="208" y="34"/>
                      <a:pt x="208" y="34"/>
                      <a:pt x="208" y="34"/>
                    </a:cubicBezTo>
                    <a:cubicBezTo>
                      <a:pt x="202" y="23"/>
                      <a:pt x="202" y="23"/>
                      <a:pt x="202" y="23"/>
                    </a:cubicBezTo>
                    <a:cubicBezTo>
                      <a:pt x="173" y="23"/>
                      <a:pt x="173" y="23"/>
                      <a:pt x="173" y="23"/>
                    </a:cubicBezTo>
                    <a:cubicBezTo>
                      <a:pt x="161" y="7"/>
                      <a:pt x="161" y="7"/>
                      <a:pt x="161" y="7"/>
                    </a:cubicBezTo>
                    <a:cubicBezTo>
                      <a:pt x="136" y="7"/>
                      <a:pt x="136" y="7"/>
                      <a:pt x="136" y="7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6" y="0"/>
                      <a:pt x="112" y="6"/>
                      <a:pt x="105" y="8"/>
                    </a:cubicBezTo>
                    <a:cubicBezTo>
                      <a:pt x="105" y="12"/>
                      <a:pt x="104" y="16"/>
                      <a:pt x="104" y="17"/>
                    </a:cubicBezTo>
                    <a:cubicBezTo>
                      <a:pt x="104" y="20"/>
                      <a:pt x="79" y="39"/>
                      <a:pt x="80" y="53"/>
                    </a:cubicBezTo>
                    <a:cubicBezTo>
                      <a:pt x="81" y="66"/>
                      <a:pt x="91" y="68"/>
                      <a:pt x="92" y="76"/>
                    </a:cubicBezTo>
                    <a:cubicBezTo>
                      <a:pt x="94" y="84"/>
                      <a:pt x="86" y="84"/>
                      <a:pt x="85" y="88"/>
                    </a:cubicBezTo>
                    <a:cubicBezTo>
                      <a:pt x="83" y="91"/>
                      <a:pt x="88" y="100"/>
                      <a:pt x="90" y="108"/>
                    </a:cubicBezTo>
                    <a:cubicBezTo>
                      <a:pt x="91" y="115"/>
                      <a:pt x="86" y="121"/>
                      <a:pt x="85" y="122"/>
                    </a:cubicBezTo>
                    <a:cubicBezTo>
                      <a:pt x="83" y="123"/>
                      <a:pt x="117" y="123"/>
                      <a:pt x="117" y="123"/>
                    </a:cubicBezTo>
                    <a:cubicBezTo>
                      <a:pt x="123" y="141"/>
                      <a:pt x="123" y="141"/>
                      <a:pt x="123" y="141"/>
                    </a:cubicBezTo>
                    <a:cubicBezTo>
                      <a:pt x="142" y="156"/>
                      <a:pt x="142" y="156"/>
                      <a:pt x="142" y="156"/>
                    </a:cubicBezTo>
                    <a:cubicBezTo>
                      <a:pt x="142" y="156"/>
                      <a:pt x="148" y="168"/>
                      <a:pt x="149" y="169"/>
                    </a:cubicBezTo>
                    <a:cubicBezTo>
                      <a:pt x="150" y="171"/>
                      <a:pt x="130" y="176"/>
                      <a:pt x="130" y="176"/>
                    </a:cubicBezTo>
                    <a:cubicBezTo>
                      <a:pt x="130" y="176"/>
                      <a:pt x="133" y="182"/>
                      <a:pt x="135" y="185"/>
                    </a:cubicBezTo>
                    <a:cubicBezTo>
                      <a:pt x="136" y="188"/>
                      <a:pt x="148" y="190"/>
                      <a:pt x="148" y="190"/>
                    </a:cubicBezTo>
                    <a:cubicBezTo>
                      <a:pt x="156" y="208"/>
                      <a:pt x="156" y="208"/>
                      <a:pt x="156" y="208"/>
                    </a:cubicBezTo>
                    <a:cubicBezTo>
                      <a:pt x="156" y="208"/>
                      <a:pt x="139" y="213"/>
                      <a:pt x="137" y="213"/>
                    </a:cubicBezTo>
                    <a:cubicBezTo>
                      <a:pt x="135" y="213"/>
                      <a:pt x="143" y="223"/>
                      <a:pt x="134" y="233"/>
                    </a:cubicBezTo>
                    <a:cubicBezTo>
                      <a:pt x="126" y="242"/>
                      <a:pt x="119" y="249"/>
                      <a:pt x="116" y="249"/>
                    </a:cubicBezTo>
                    <a:cubicBezTo>
                      <a:pt x="114" y="250"/>
                      <a:pt x="118" y="258"/>
                      <a:pt x="118" y="264"/>
                    </a:cubicBezTo>
                    <a:cubicBezTo>
                      <a:pt x="118" y="269"/>
                      <a:pt x="109" y="274"/>
                      <a:pt x="107" y="275"/>
                    </a:cubicBezTo>
                    <a:cubicBezTo>
                      <a:pt x="105" y="276"/>
                      <a:pt x="102" y="272"/>
                      <a:pt x="93" y="269"/>
                    </a:cubicBezTo>
                    <a:cubicBezTo>
                      <a:pt x="84" y="267"/>
                      <a:pt x="74" y="263"/>
                      <a:pt x="74" y="263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49" y="266"/>
                      <a:pt x="49" y="266"/>
                      <a:pt x="49" y="266"/>
                    </a:cubicBezTo>
                    <a:cubicBezTo>
                      <a:pt x="49" y="279"/>
                      <a:pt x="49" y="279"/>
                      <a:pt x="49" y="279"/>
                    </a:cubicBezTo>
                    <a:cubicBezTo>
                      <a:pt x="39" y="280"/>
                      <a:pt x="39" y="280"/>
                      <a:pt x="39" y="280"/>
                    </a:cubicBezTo>
                    <a:cubicBezTo>
                      <a:pt x="39" y="280"/>
                      <a:pt x="37" y="287"/>
                      <a:pt x="36" y="293"/>
                    </a:cubicBezTo>
                    <a:cubicBezTo>
                      <a:pt x="35" y="298"/>
                      <a:pt x="17" y="293"/>
                      <a:pt x="17" y="293"/>
                    </a:cubicBezTo>
                    <a:cubicBezTo>
                      <a:pt x="15" y="304"/>
                      <a:pt x="15" y="304"/>
                      <a:pt x="15" y="304"/>
                    </a:cubicBezTo>
                    <a:cubicBezTo>
                      <a:pt x="9" y="309"/>
                      <a:pt x="9" y="309"/>
                      <a:pt x="9" y="309"/>
                    </a:cubicBezTo>
                    <a:cubicBezTo>
                      <a:pt x="19" y="323"/>
                      <a:pt x="19" y="323"/>
                      <a:pt x="19" y="323"/>
                    </a:cubicBezTo>
                    <a:cubicBezTo>
                      <a:pt x="19" y="323"/>
                      <a:pt x="17" y="331"/>
                      <a:pt x="17" y="332"/>
                    </a:cubicBezTo>
                    <a:cubicBezTo>
                      <a:pt x="16" y="333"/>
                      <a:pt x="11" y="334"/>
                      <a:pt x="6" y="335"/>
                    </a:cubicBezTo>
                    <a:cubicBezTo>
                      <a:pt x="0" y="342"/>
                      <a:pt x="0" y="342"/>
                      <a:pt x="0" y="342"/>
                    </a:cubicBezTo>
                    <a:cubicBezTo>
                      <a:pt x="8" y="347"/>
                      <a:pt x="8" y="347"/>
                      <a:pt x="8" y="347"/>
                    </a:cubicBezTo>
                    <a:cubicBezTo>
                      <a:pt x="15" y="345"/>
                      <a:pt x="15" y="345"/>
                      <a:pt x="15" y="345"/>
                    </a:cubicBezTo>
                    <a:cubicBezTo>
                      <a:pt x="15" y="345"/>
                      <a:pt x="21" y="351"/>
                      <a:pt x="22" y="352"/>
                    </a:cubicBezTo>
                    <a:cubicBezTo>
                      <a:pt x="22" y="354"/>
                      <a:pt x="13" y="363"/>
                      <a:pt x="13" y="363"/>
                    </a:cubicBezTo>
                    <a:cubicBezTo>
                      <a:pt x="13" y="363"/>
                      <a:pt x="15" y="365"/>
                      <a:pt x="17" y="370"/>
                    </a:cubicBezTo>
                    <a:cubicBezTo>
                      <a:pt x="19" y="375"/>
                      <a:pt x="18" y="375"/>
                      <a:pt x="15" y="381"/>
                    </a:cubicBezTo>
                    <a:cubicBezTo>
                      <a:pt x="12" y="387"/>
                      <a:pt x="34" y="400"/>
                      <a:pt x="34" y="400"/>
                    </a:cubicBezTo>
                    <a:cubicBezTo>
                      <a:pt x="44" y="400"/>
                      <a:pt x="44" y="400"/>
                      <a:pt x="44" y="400"/>
                    </a:cubicBezTo>
                    <a:cubicBezTo>
                      <a:pt x="44" y="399"/>
                      <a:pt x="45" y="399"/>
                      <a:pt x="45" y="399"/>
                    </a:cubicBezTo>
                    <a:cubicBezTo>
                      <a:pt x="57" y="389"/>
                      <a:pt x="57" y="389"/>
                      <a:pt x="57" y="389"/>
                    </a:cubicBezTo>
                    <a:cubicBezTo>
                      <a:pt x="51" y="379"/>
                      <a:pt x="51" y="379"/>
                      <a:pt x="51" y="379"/>
                    </a:cubicBezTo>
                    <a:cubicBezTo>
                      <a:pt x="57" y="373"/>
                      <a:pt x="57" y="373"/>
                      <a:pt x="57" y="373"/>
                    </a:cubicBezTo>
                    <a:cubicBezTo>
                      <a:pt x="66" y="382"/>
                      <a:pt x="66" y="382"/>
                      <a:pt x="66" y="382"/>
                    </a:cubicBezTo>
                    <a:cubicBezTo>
                      <a:pt x="76" y="382"/>
                      <a:pt x="76" y="382"/>
                      <a:pt x="76" y="382"/>
                    </a:cubicBezTo>
                    <a:cubicBezTo>
                      <a:pt x="84" y="378"/>
                      <a:pt x="84" y="378"/>
                      <a:pt x="84" y="378"/>
                    </a:cubicBezTo>
                    <a:cubicBezTo>
                      <a:pt x="84" y="378"/>
                      <a:pt x="98" y="379"/>
                      <a:pt x="98" y="376"/>
                    </a:cubicBezTo>
                    <a:cubicBezTo>
                      <a:pt x="97" y="374"/>
                      <a:pt x="117" y="364"/>
                      <a:pt x="129" y="358"/>
                    </a:cubicBezTo>
                    <a:cubicBezTo>
                      <a:pt x="140" y="351"/>
                      <a:pt x="150" y="367"/>
                      <a:pt x="150" y="367"/>
                    </a:cubicBezTo>
                    <a:cubicBezTo>
                      <a:pt x="159" y="361"/>
                      <a:pt x="159" y="361"/>
                      <a:pt x="159" y="361"/>
                    </a:cubicBezTo>
                    <a:cubicBezTo>
                      <a:pt x="158" y="371"/>
                      <a:pt x="158" y="371"/>
                      <a:pt x="158" y="371"/>
                    </a:cubicBezTo>
                    <a:cubicBezTo>
                      <a:pt x="162" y="379"/>
                      <a:pt x="162" y="379"/>
                      <a:pt x="162" y="379"/>
                    </a:cubicBezTo>
                    <a:cubicBezTo>
                      <a:pt x="161" y="381"/>
                      <a:pt x="161" y="381"/>
                      <a:pt x="161" y="381"/>
                    </a:cubicBezTo>
                    <a:cubicBezTo>
                      <a:pt x="167" y="381"/>
                      <a:pt x="167" y="381"/>
                      <a:pt x="167" y="381"/>
                    </a:cubicBezTo>
                    <a:lnTo>
                      <a:pt x="178" y="36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82" name="Zhytomir">
                <a:extLst>
                  <a:ext uri="{FF2B5EF4-FFF2-40B4-BE49-F238E27FC236}">
                    <a16:creationId xmlns:a16="http://schemas.microsoft.com/office/drawing/2014/main" id="{215227C2-39D5-4937-B489-61D02B885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49506" y="1774198"/>
                <a:ext cx="2022130" cy="1928759"/>
              </a:xfrm>
              <a:custGeom>
                <a:avLst/>
                <a:gdLst>
                  <a:gd name="T0" fmla="*/ 2147483647 w 354"/>
                  <a:gd name="T1" fmla="*/ 2147483647 h 446"/>
                  <a:gd name="T2" fmla="*/ 2147483647 w 354"/>
                  <a:gd name="T3" fmla="*/ 2147483647 h 446"/>
                  <a:gd name="T4" fmla="*/ 2147483647 w 354"/>
                  <a:gd name="T5" fmla="*/ 2147483647 h 446"/>
                  <a:gd name="T6" fmla="*/ 2147483647 w 354"/>
                  <a:gd name="T7" fmla="*/ 2147483647 h 446"/>
                  <a:gd name="T8" fmla="*/ 2147483647 w 354"/>
                  <a:gd name="T9" fmla="*/ 2147483647 h 446"/>
                  <a:gd name="T10" fmla="*/ 2147483647 w 354"/>
                  <a:gd name="T11" fmla="*/ 2147483647 h 446"/>
                  <a:gd name="T12" fmla="*/ 2147483647 w 354"/>
                  <a:gd name="T13" fmla="*/ 2147483647 h 446"/>
                  <a:gd name="T14" fmla="*/ 2147483647 w 354"/>
                  <a:gd name="T15" fmla="*/ 2147483647 h 446"/>
                  <a:gd name="T16" fmla="*/ 2147483647 w 354"/>
                  <a:gd name="T17" fmla="*/ 2147483647 h 446"/>
                  <a:gd name="T18" fmla="*/ 2147483647 w 354"/>
                  <a:gd name="T19" fmla="*/ 2147483647 h 446"/>
                  <a:gd name="T20" fmla="*/ 2147483647 w 354"/>
                  <a:gd name="T21" fmla="*/ 2147483647 h 446"/>
                  <a:gd name="T22" fmla="*/ 2147483647 w 354"/>
                  <a:gd name="T23" fmla="*/ 2147483647 h 446"/>
                  <a:gd name="T24" fmla="*/ 2147483647 w 354"/>
                  <a:gd name="T25" fmla="*/ 2147483647 h 446"/>
                  <a:gd name="T26" fmla="*/ 2147483647 w 354"/>
                  <a:gd name="T27" fmla="*/ 2147483647 h 446"/>
                  <a:gd name="T28" fmla="*/ 2147483647 w 354"/>
                  <a:gd name="T29" fmla="*/ 2147483647 h 446"/>
                  <a:gd name="T30" fmla="*/ 2147483647 w 354"/>
                  <a:gd name="T31" fmla="*/ 2147483647 h 446"/>
                  <a:gd name="T32" fmla="*/ 2147483647 w 354"/>
                  <a:gd name="T33" fmla="*/ 2147483647 h 446"/>
                  <a:gd name="T34" fmla="*/ 2147483647 w 354"/>
                  <a:gd name="T35" fmla="*/ 2147483647 h 446"/>
                  <a:gd name="T36" fmla="*/ 2147483647 w 354"/>
                  <a:gd name="T37" fmla="*/ 2147483647 h 446"/>
                  <a:gd name="T38" fmla="*/ 2147483647 w 354"/>
                  <a:gd name="T39" fmla="*/ 2147483647 h 446"/>
                  <a:gd name="T40" fmla="*/ 2147483647 w 354"/>
                  <a:gd name="T41" fmla="*/ 2147483647 h 446"/>
                  <a:gd name="T42" fmla="*/ 2147483647 w 354"/>
                  <a:gd name="T43" fmla="*/ 2147483647 h 446"/>
                  <a:gd name="T44" fmla="*/ 2147483647 w 354"/>
                  <a:gd name="T45" fmla="*/ 2147483647 h 446"/>
                  <a:gd name="T46" fmla="*/ 2147483647 w 354"/>
                  <a:gd name="T47" fmla="*/ 2147483647 h 446"/>
                  <a:gd name="T48" fmla="*/ 2147483647 w 354"/>
                  <a:gd name="T49" fmla="*/ 2147483647 h 446"/>
                  <a:gd name="T50" fmla="*/ 2147483647 w 354"/>
                  <a:gd name="T51" fmla="*/ 2147483647 h 446"/>
                  <a:gd name="T52" fmla="*/ 2147483647 w 354"/>
                  <a:gd name="T53" fmla="*/ 2147483647 h 446"/>
                  <a:gd name="T54" fmla="*/ 2147483647 w 354"/>
                  <a:gd name="T55" fmla="*/ 2147483647 h 446"/>
                  <a:gd name="T56" fmla="*/ 2147483647 w 354"/>
                  <a:gd name="T57" fmla="*/ 2147483647 h 446"/>
                  <a:gd name="T58" fmla="*/ 2147483647 w 354"/>
                  <a:gd name="T59" fmla="*/ 2147483647 h 446"/>
                  <a:gd name="T60" fmla="*/ 2147483647 w 354"/>
                  <a:gd name="T61" fmla="*/ 2147483647 h 446"/>
                  <a:gd name="T62" fmla="*/ 2147483647 w 354"/>
                  <a:gd name="T63" fmla="*/ 2147483647 h 446"/>
                  <a:gd name="T64" fmla="*/ 2147483647 w 354"/>
                  <a:gd name="T65" fmla="*/ 2147483647 h 446"/>
                  <a:gd name="T66" fmla="*/ 2147483647 w 354"/>
                  <a:gd name="T67" fmla="*/ 2147483647 h 446"/>
                  <a:gd name="T68" fmla="*/ 2147483647 w 354"/>
                  <a:gd name="T69" fmla="*/ 0 h 446"/>
                  <a:gd name="T70" fmla="*/ 2147483647 w 354"/>
                  <a:gd name="T71" fmla="*/ 2147483647 h 446"/>
                  <a:gd name="T72" fmla="*/ 2147483647 w 354"/>
                  <a:gd name="T73" fmla="*/ 2147483647 h 446"/>
                  <a:gd name="T74" fmla="*/ 2147483647 w 354"/>
                  <a:gd name="T75" fmla="*/ 2147483647 h 446"/>
                  <a:gd name="T76" fmla="*/ 2147483647 w 354"/>
                  <a:gd name="T77" fmla="*/ 2147483647 h 446"/>
                  <a:gd name="T78" fmla="*/ 2147483647 w 354"/>
                  <a:gd name="T79" fmla="*/ 2147483647 h 446"/>
                  <a:gd name="T80" fmla="*/ 2147483647 w 354"/>
                  <a:gd name="T81" fmla="*/ 2147483647 h 446"/>
                  <a:gd name="T82" fmla="*/ 2147483647 w 354"/>
                  <a:gd name="T83" fmla="*/ 2147483647 h 446"/>
                  <a:gd name="T84" fmla="*/ 2147483647 w 354"/>
                  <a:gd name="T85" fmla="*/ 2147483647 h 446"/>
                  <a:gd name="T86" fmla="*/ 2147483647 w 354"/>
                  <a:gd name="T87" fmla="*/ 2147483647 h 446"/>
                  <a:gd name="T88" fmla="*/ 0 w 354"/>
                  <a:gd name="T89" fmla="*/ 2147483647 h 446"/>
                  <a:gd name="T90" fmla="*/ 2147483647 w 354"/>
                  <a:gd name="T91" fmla="*/ 2147483647 h 446"/>
                  <a:gd name="T92" fmla="*/ 2147483647 w 354"/>
                  <a:gd name="T93" fmla="*/ 2147483647 h 446"/>
                  <a:gd name="T94" fmla="*/ 2147483647 w 354"/>
                  <a:gd name="T95" fmla="*/ 2147483647 h 446"/>
                  <a:gd name="T96" fmla="*/ 2147483647 w 354"/>
                  <a:gd name="T97" fmla="*/ 2147483647 h 446"/>
                  <a:gd name="T98" fmla="*/ 2147483647 w 354"/>
                  <a:gd name="T99" fmla="*/ 2147483647 h 446"/>
                  <a:gd name="T100" fmla="*/ 2147483647 w 354"/>
                  <a:gd name="T101" fmla="*/ 2147483647 h 446"/>
                  <a:gd name="T102" fmla="*/ 2147483647 w 354"/>
                  <a:gd name="T103" fmla="*/ 2147483647 h 446"/>
                  <a:gd name="T104" fmla="*/ 2147483647 w 354"/>
                  <a:gd name="T105" fmla="*/ 2147483647 h 44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354"/>
                  <a:gd name="T160" fmla="*/ 0 h 446"/>
                  <a:gd name="T161" fmla="*/ 354 w 354"/>
                  <a:gd name="T162" fmla="*/ 446 h 44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354" h="446">
                    <a:moveTo>
                      <a:pt x="114" y="400"/>
                    </a:moveTo>
                    <a:cubicBezTo>
                      <a:pt x="121" y="406"/>
                      <a:pt x="121" y="406"/>
                      <a:pt x="121" y="406"/>
                    </a:cubicBezTo>
                    <a:cubicBezTo>
                      <a:pt x="121" y="406"/>
                      <a:pt x="129" y="394"/>
                      <a:pt x="132" y="396"/>
                    </a:cubicBezTo>
                    <a:cubicBezTo>
                      <a:pt x="135" y="398"/>
                      <a:pt x="142" y="402"/>
                      <a:pt x="142" y="402"/>
                    </a:cubicBezTo>
                    <a:cubicBezTo>
                      <a:pt x="146" y="400"/>
                      <a:pt x="146" y="400"/>
                      <a:pt x="146" y="400"/>
                    </a:cubicBezTo>
                    <a:cubicBezTo>
                      <a:pt x="155" y="403"/>
                      <a:pt x="155" y="403"/>
                      <a:pt x="155" y="403"/>
                    </a:cubicBezTo>
                    <a:cubicBezTo>
                      <a:pt x="155" y="403"/>
                      <a:pt x="169" y="391"/>
                      <a:pt x="174" y="393"/>
                    </a:cubicBezTo>
                    <a:cubicBezTo>
                      <a:pt x="179" y="395"/>
                      <a:pt x="190" y="402"/>
                      <a:pt x="190" y="402"/>
                    </a:cubicBezTo>
                    <a:cubicBezTo>
                      <a:pt x="190" y="402"/>
                      <a:pt x="192" y="391"/>
                      <a:pt x="197" y="394"/>
                    </a:cubicBezTo>
                    <a:cubicBezTo>
                      <a:pt x="202" y="397"/>
                      <a:pt x="206" y="400"/>
                      <a:pt x="207" y="399"/>
                    </a:cubicBezTo>
                    <a:cubicBezTo>
                      <a:pt x="209" y="398"/>
                      <a:pt x="219" y="370"/>
                      <a:pt x="232" y="378"/>
                    </a:cubicBezTo>
                    <a:cubicBezTo>
                      <a:pt x="244" y="386"/>
                      <a:pt x="240" y="399"/>
                      <a:pt x="240" y="399"/>
                    </a:cubicBezTo>
                    <a:cubicBezTo>
                      <a:pt x="240" y="399"/>
                      <a:pt x="246" y="408"/>
                      <a:pt x="246" y="413"/>
                    </a:cubicBezTo>
                    <a:cubicBezTo>
                      <a:pt x="246" y="417"/>
                      <a:pt x="241" y="423"/>
                      <a:pt x="241" y="423"/>
                    </a:cubicBezTo>
                    <a:cubicBezTo>
                      <a:pt x="248" y="435"/>
                      <a:pt x="248" y="435"/>
                      <a:pt x="248" y="435"/>
                    </a:cubicBezTo>
                    <a:cubicBezTo>
                      <a:pt x="244" y="441"/>
                      <a:pt x="244" y="441"/>
                      <a:pt x="244" y="441"/>
                    </a:cubicBezTo>
                    <a:cubicBezTo>
                      <a:pt x="244" y="441"/>
                      <a:pt x="283" y="446"/>
                      <a:pt x="286" y="444"/>
                    </a:cubicBezTo>
                    <a:cubicBezTo>
                      <a:pt x="289" y="443"/>
                      <a:pt x="313" y="430"/>
                      <a:pt x="313" y="430"/>
                    </a:cubicBezTo>
                    <a:cubicBezTo>
                      <a:pt x="313" y="422"/>
                      <a:pt x="313" y="422"/>
                      <a:pt x="313" y="422"/>
                    </a:cubicBezTo>
                    <a:cubicBezTo>
                      <a:pt x="306" y="418"/>
                      <a:pt x="306" y="418"/>
                      <a:pt x="306" y="418"/>
                    </a:cubicBezTo>
                    <a:cubicBezTo>
                      <a:pt x="312" y="409"/>
                      <a:pt x="312" y="409"/>
                      <a:pt x="312" y="409"/>
                    </a:cubicBezTo>
                    <a:cubicBezTo>
                      <a:pt x="312" y="409"/>
                      <a:pt x="305" y="397"/>
                      <a:pt x="307" y="398"/>
                    </a:cubicBezTo>
                    <a:cubicBezTo>
                      <a:pt x="309" y="398"/>
                      <a:pt x="319" y="397"/>
                      <a:pt x="319" y="397"/>
                    </a:cubicBezTo>
                    <a:cubicBezTo>
                      <a:pt x="319" y="397"/>
                      <a:pt x="351" y="378"/>
                      <a:pt x="352" y="373"/>
                    </a:cubicBezTo>
                    <a:cubicBezTo>
                      <a:pt x="354" y="369"/>
                      <a:pt x="352" y="365"/>
                      <a:pt x="352" y="365"/>
                    </a:cubicBezTo>
                    <a:cubicBezTo>
                      <a:pt x="343" y="357"/>
                      <a:pt x="343" y="357"/>
                      <a:pt x="343" y="357"/>
                    </a:cubicBezTo>
                    <a:cubicBezTo>
                      <a:pt x="344" y="337"/>
                      <a:pt x="344" y="337"/>
                      <a:pt x="344" y="337"/>
                    </a:cubicBezTo>
                    <a:cubicBezTo>
                      <a:pt x="350" y="332"/>
                      <a:pt x="350" y="332"/>
                      <a:pt x="350" y="332"/>
                    </a:cubicBezTo>
                    <a:cubicBezTo>
                      <a:pt x="350" y="322"/>
                      <a:pt x="350" y="322"/>
                      <a:pt x="350" y="322"/>
                    </a:cubicBezTo>
                    <a:cubicBezTo>
                      <a:pt x="344" y="318"/>
                      <a:pt x="344" y="318"/>
                      <a:pt x="344" y="318"/>
                    </a:cubicBezTo>
                    <a:cubicBezTo>
                      <a:pt x="346" y="302"/>
                      <a:pt x="346" y="302"/>
                      <a:pt x="346" y="302"/>
                    </a:cubicBezTo>
                    <a:cubicBezTo>
                      <a:pt x="346" y="302"/>
                      <a:pt x="339" y="294"/>
                      <a:pt x="337" y="286"/>
                    </a:cubicBezTo>
                    <a:cubicBezTo>
                      <a:pt x="334" y="277"/>
                      <a:pt x="334" y="271"/>
                      <a:pt x="334" y="271"/>
                    </a:cubicBezTo>
                    <a:cubicBezTo>
                      <a:pt x="334" y="271"/>
                      <a:pt x="308" y="268"/>
                      <a:pt x="311" y="267"/>
                    </a:cubicBezTo>
                    <a:cubicBezTo>
                      <a:pt x="314" y="266"/>
                      <a:pt x="322" y="254"/>
                      <a:pt x="322" y="254"/>
                    </a:cubicBezTo>
                    <a:cubicBezTo>
                      <a:pt x="314" y="244"/>
                      <a:pt x="314" y="244"/>
                      <a:pt x="314" y="244"/>
                    </a:cubicBezTo>
                    <a:cubicBezTo>
                      <a:pt x="322" y="237"/>
                      <a:pt x="322" y="237"/>
                      <a:pt x="322" y="237"/>
                    </a:cubicBezTo>
                    <a:cubicBezTo>
                      <a:pt x="322" y="237"/>
                      <a:pt x="317" y="233"/>
                      <a:pt x="320" y="228"/>
                    </a:cubicBezTo>
                    <a:cubicBezTo>
                      <a:pt x="323" y="224"/>
                      <a:pt x="334" y="211"/>
                      <a:pt x="334" y="208"/>
                    </a:cubicBezTo>
                    <a:cubicBezTo>
                      <a:pt x="334" y="205"/>
                      <a:pt x="333" y="192"/>
                      <a:pt x="333" y="192"/>
                    </a:cubicBezTo>
                    <a:cubicBezTo>
                      <a:pt x="333" y="192"/>
                      <a:pt x="316" y="193"/>
                      <a:pt x="318" y="186"/>
                    </a:cubicBezTo>
                    <a:cubicBezTo>
                      <a:pt x="319" y="180"/>
                      <a:pt x="322" y="174"/>
                      <a:pt x="322" y="174"/>
                    </a:cubicBezTo>
                    <a:cubicBezTo>
                      <a:pt x="322" y="174"/>
                      <a:pt x="310" y="155"/>
                      <a:pt x="309" y="154"/>
                    </a:cubicBezTo>
                    <a:cubicBezTo>
                      <a:pt x="307" y="154"/>
                      <a:pt x="302" y="150"/>
                      <a:pt x="302" y="150"/>
                    </a:cubicBezTo>
                    <a:cubicBezTo>
                      <a:pt x="314" y="143"/>
                      <a:pt x="314" y="143"/>
                      <a:pt x="314" y="143"/>
                    </a:cubicBezTo>
                    <a:cubicBezTo>
                      <a:pt x="321" y="130"/>
                      <a:pt x="321" y="130"/>
                      <a:pt x="321" y="130"/>
                    </a:cubicBezTo>
                    <a:cubicBezTo>
                      <a:pt x="306" y="112"/>
                      <a:pt x="306" y="112"/>
                      <a:pt x="306" y="112"/>
                    </a:cubicBezTo>
                    <a:cubicBezTo>
                      <a:pt x="306" y="112"/>
                      <a:pt x="292" y="112"/>
                      <a:pt x="292" y="110"/>
                    </a:cubicBezTo>
                    <a:cubicBezTo>
                      <a:pt x="292" y="107"/>
                      <a:pt x="289" y="90"/>
                      <a:pt x="291" y="89"/>
                    </a:cubicBezTo>
                    <a:cubicBezTo>
                      <a:pt x="292" y="87"/>
                      <a:pt x="305" y="79"/>
                      <a:pt x="306" y="76"/>
                    </a:cubicBezTo>
                    <a:cubicBezTo>
                      <a:pt x="308" y="74"/>
                      <a:pt x="309" y="71"/>
                      <a:pt x="308" y="69"/>
                    </a:cubicBezTo>
                    <a:cubicBezTo>
                      <a:pt x="307" y="67"/>
                      <a:pt x="299" y="68"/>
                      <a:pt x="301" y="61"/>
                    </a:cubicBezTo>
                    <a:cubicBezTo>
                      <a:pt x="301" y="61"/>
                      <a:pt x="301" y="61"/>
                      <a:pt x="300" y="61"/>
                    </a:cubicBezTo>
                    <a:cubicBezTo>
                      <a:pt x="293" y="62"/>
                      <a:pt x="297" y="55"/>
                      <a:pt x="297" y="53"/>
                    </a:cubicBezTo>
                    <a:cubicBezTo>
                      <a:pt x="297" y="50"/>
                      <a:pt x="288" y="43"/>
                      <a:pt x="288" y="44"/>
                    </a:cubicBezTo>
                    <a:cubicBezTo>
                      <a:pt x="288" y="44"/>
                      <a:pt x="289" y="27"/>
                      <a:pt x="289" y="27"/>
                    </a:cubicBezTo>
                    <a:cubicBezTo>
                      <a:pt x="289" y="27"/>
                      <a:pt x="278" y="5"/>
                      <a:pt x="270" y="4"/>
                    </a:cubicBezTo>
                    <a:cubicBezTo>
                      <a:pt x="262" y="4"/>
                      <a:pt x="256" y="19"/>
                      <a:pt x="256" y="20"/>
                    </a:cubicBezTo>
                    <a:cubicBezTo>
                      <a:pt x="256" y="21"/>
                      <a:pt x="239" y="19"/>
                      <a:pt x="239" y="19"/>
                    </a:cubicBezTo>
                    <a:cubicBezTo>
                      <a:pt x="225" y="38"/>
                      <a:pt x="225" y="38"/>
                      <a:pt x="225" y="38"/>
                    </a:cubicBezTo>
                    <a:cubicBezTo>
                      <a:pt x="223" y="51"/>
                      <a:pt x="223" y="51"/>
                      <a:pt x="223" y="51"/>
                    </a:cubicBezTo>
                    <a:cubicBezTo>
                      <a:pt x="212" y="46"/>
                      <a:pt x="212" y="46"/>
                      <a:pt x="212" y="46"/>
                    </a:cubicBezTo>
                    <a:cubicBezTo>
                      <a:pt x="212" y="46"/>
                      <a:pt x="208" y="19"/>
                      <a:pt x="209" y="19"/>
                    </a:cubicBezTo>
                    <a:cubicBezTo>
                      <a:pt x="210" y="18"/>
                      <a:pt x="182" y="16"/>
                      <a:pt x="182" y="16"/>
                    </a:cubicBezTo>
                    <a:cubicBezTo>
                      <a:pt x="182" y="16"/>
                      <a:pt x="181" y="24"/>
                      <a:pt x="176" y="25"/>
                    </a:cubicBezTo>
                    <a:cubicBezTo>
                      <a:pt x="170" y="26"/>
                      <a:pt x="169" y="22"/>
                      <a:pt x="168" y="15"/>
                    </a:cubicBezTo>
                    <a:cubicBezTo>
                      <a:pt x="166" y="9"/>
                      <a:pt x="154" y="0"/>
                      <a:pt x="154" y="0"/>
                    </a:cubicBezTo>
                    <a:cubicBezTo>
                      <a:pt x="154" y="0"/>
                      <a:pt x="142" y="14"/>
                      <a:pt x="142" y="16"/>
                    </a:cubicBezTo>
                    <a:cubicBezTo>
                      <a:pt x="142" y="18"/>
                      <a:pt x="118" y="17"/>
                      <a:pt x="118" y="17"/>
                    </a:cubicBezTo>
                    <a:cubicBezTo>
                      <a:pt x="105" y="0"/>
                      <a:pt x="105" y="0"/>
                      <a:pt x="105" y="0"/>
                    </a:cubicBezTo>
                    <a:cubicBezTo>
                      <a:pt x="99" y="6"/>
                      <a:pt x="99" y="6"/>
                      <a:pt x="99" y="6"/>
                    </a:cubicBezTo>
                    <a:cubicBezTo>
                      <a:pt x="99" y="6"/>
                      <a:pt x="100" y="22"/>
                      <a:pt x="100" y="23"/>
                    </a:cubicBezTo>
                    <a:cubicBezTo>
                      <a:pt x="99" y="24"/>
                      <a:pt x="89" y="35"/>
                      <a:pt x="89" y="36"/>
                    </a:cubicBezTo>
                    <a:cubicBezTo>
                      <a:pt x="88" y="37"/>
                      <a:pt x="82" y="30"/>
                      <a:pt x="79" y="27"/>
                    </a:cubicBezTo>
                    <a:cubicBezTo>
                      <a:pt x="75" y="28"/>
                      <a:pt x="71" y="29"/>
                      <a:pt x="71" y="29"/>
                    </a:cubicBezTo>
                    <a:cubicBezTo>
                      <a:pt x="69" y="29"/>
                      <a:pt x="70" y="46"/>
                      <a:pt x="70" y="46"/>
                    </a:cubicBezTo>
                    <a:cubicBezTo>
                      <a:pt x="70" y="46"/>
                      <a:pt x="58" y="37"/>
                      <a:pt x="57" y="37"/>
                    </a:cubicBezTo>
                    <a:cubicBezTo>
                      <a:pt x="55" y="36"/>
                      <a:pt x="58" y="51"/>
                      <a:pt x="57" y="53"/>
                    </a:cubicBezTo>
                    <a:cubicBezTo>
                      <a:pt x="56" y="55"/>
                      <a:pt x="46" y="68"/>
                      <a:pt x="44" y="71"/>
                    </a:cubicBezTo>
                    <a:cubicBezTo>
                      <a:pt x="41" y="74"/>
                      <a:pt x="50" y="80"/>
                      <a:pt x="50" y="80"/>
                    </a:cubicBezTo>
                    <a:cubicBezTo>
                      <a:pt x="50" y="80"/>
                      <a:pt x="41" y="92"/>
                      <a:pt x="33" y="101"/>
                    </a:cubicBezTo>
                    <a:cubicBezTo>
                      <a:pt x="25" y="109"/>
                      <a:pt x="37" y="106"/>
                      <a:pt x="32" y="118"/>
                    </a:cubicBezTo>
                    <a:cubicBezTo>
                      <a:pt x="28" y="129"/>
                      <a:pt x="13" y="129"/>
                      <a:pt x="13" y="129"/>
                    </a:cubicBezTo>
                    <a:cubicBezTo>
                      <a:pt x="13" y="129"/>
                      <a:pt x="18" y="149"/>
                      <a:pt x="19" y="155"/>
                    </a:cubicBezTo>
                    <a:cubicBezTo>
                      <a:pt x="21" y="162"/>
                      <a:pt x="19" y="164"/>
                      <a:pt x="16" y="174"/>
                    </a:cubicBezTo>
                    <a:cubicBezTo>
                      <a:pt x="13" y="185"/>
                      <a:pt x="22" y="187"/>
                      <a:pt x="22" y="187"/>
                    </a:cubicBezTo>
                    <a:cubicBezTo>
                      <a:pt x="22" y="187"/>
                      <a:pt x="18" y="194"/>
                      <a:pt x="10" y="200"/>
                    </a:cubicBezTo>
                    <a:cubicBezTo>
                      <a:pt x="2" y="207"/>
                      <a:pt x="12" y="220"/>
                      <a:pt x="12" y="222"/>
                    </a:cubicBezTo>
                    <a:cubicBezTo>
                      <a:pt x="12" y="224"/>
                      <a:pt x="5" y="220"/>
                      <a:pt x="1" y="219"/>
                    </a:cubicBezTo>
                    <a:cubicBezTo>
                      <a:pt x="0" y="220"/>
                      <a:pt x="0" y="221"/>
                      <a:pt x="0" y="223"/>
                    </a:cubicBezTo>
                    <a:cubicBezTo>
                      <a:pt x="2" y="229"/>
                      <a:pt x="14" y="239"/>
                      <a:pt x="15" y="241"/>
                    </a:cubicBezTo>
                    <a:cubicBezTo>
                      <a:pt x="15" y="243"/>
                      <a:pt x="16" y="247"/>
                      <a:pt x="16" y="247"/>
                    </a:cubicBezTo>
                    <a:cubicBezTo>
                      <a:pt x="10" y="256"/>
                      <a:pt x="10" y="256"/>
                      <a:pt x="10" y="256"/>
                    </a:cubicBezTo>
                    <a:cubicBezTo>
                      <a:pt x="10" y="256"/>
                      <a:pt x="18" y="267"/>
                      <a:pt x="23" y="274"/>
                    </a:cubicBezTo>
                    <a:cubicBezTo>
                      <a:pt x="29" y="280"/>
                      <a:pt x="44" y="295"/>
                      <a:pt x="48" y="297"/>
                    </a:cubicBezTo>
                    <a:cubicBezTo>
                      <a:pt x="51" y="299"/>
                      <a:pt x="59" y="297"/>
                      <a:pt x="59" y="297"/>
                    </a:cubicBezTo>
                    <a:cubicBezTo>
                      <a:pt x="59" y="297"/>
                      <a:pt x="69" y="331"/>
                      <a:pt x="68" y="338"/>
                    </a:cubicBezTo>
                    <a:cubicBezTo>
                      <a:pt x="67" y="346"/>
                      <a:pt x="56" y="349"/>
                      <a:pt x="54" y="351"/>
                    </a:cubicBezTo>
                    <a:cubicBezTo>
                      <a:pt x="52" y="353"/>
                      <a:pt x="55" y="358"/>
                      <a:pt x="55" y="358"/>
                    </a:cubicBezTo>
                    <a:cubicBezTo>
                      <a:pt x="55" y="358"/>
                      <a:pt x="48" y="365"/>
                      <a:pt x="47" y="366"/>
                    </a:cubicBezTo>
                    <a:cubicBezTo>
                      <a:pt x="45" y="366"/>
                      <a:pt x="48" y="371"/>
                      <a:pt x="51" y="376"/>
                    </a:cubicBezTo>
                    <a:cubicBezTo>
                      <a:pt x="54" y="382"/>
                      <a:pt x="65" y="390"/>
                      <a:pt x="65" y="390"/>
                    </a:cubicBezTo>
                    <a:cubicBezTo>
                      <a:pt x="82" y="397"/>
                      <a:pt x="82" y="397"/>
                      <a:pt x="82" y="397"/>
                    </a:cubicBezTo>
                    <a:cubicBezTo>
                      <a:pt x="86" y="403"/>
                      <a:pt x="86" y="403"/>
                      <a:pt x="86" y="403"/>
                    </a:cubicBezTo>
                    <a:cubicBezTo>
                      <a:pt x="93" y="400"/>
                      <a:pt x="93" y="400"/>
                      <a:pt x="93" y="400"/>
                    </a:cubicBezTo>
                    <a:lnTo>
                      <a:pt x="114" y="400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83" name="Crimea">
                <a:extLst>
                  <a:ext uri="{FF2B5EF4-FFF2-40B4-BE49-F238E27FC236}">
                    <a16:creationId xmlns:a16="http://schemas.microsoft.com/office/drawing/2014/main" id="{FEAD0448-0957-46C4-85B2-6237EAF1D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5611" y="6797100"/>
                <a:ext cx="3691689" cy="1946800"/>
              </a:xfrm>
              <a:custGeom>
                <a:avLst/>
                <a:gdLst>
                  <a:gd name="T0" fmla="*/ 2147483647 w 646"/>
                  <a:gd name="T1" fmla="*/ 2147483647 h 410"/>
                  <a:gd name="T2" fmla="*/ 2147483647 w 646"/>
                  <a:gd name="T3" fmla="*/ 2147483647 h 410"/>
                  <a:gd name="T4" fmla="*/ 2147483647 w 646"/>
                  <a:gd name="T5" fmla="*/ 2147483647 h 410"/>
                  <a:gd name="T6" fmla="*/ 2147483647 w 646"/>
                  <a:gd name="T7" fmla="*/ 2147483647 h 410"/>
                  <a:gd name="T8" fmla="*/ 2147483647 w 646"/>
                  <a:gd name="T9" fmla="*/ 2147483647 h 410"/>
                  <a:gd name="T10" fmla="*/ 2147483647 w 646"/>
                  <a:gd name="T11" fmla="*/ 2147483647 h 410"/>
                  <a:gd name="T12" fmla="*/ 2147483647 w 646"/>
                  <a:gd name="T13" fmla="*/ 2147483647 h 410"/>
                  <a:gd name="T14" fmla="*/ 2147483647 w 646"/>
                  <a:gd name="T15" fmla="*/ 2147483647 h 410"/>
                  <a:gd name="T16" fmla="*/ 2147483647 w 646"/>
                  <a:gd name="T17" fmla="*/ 2147483647 h 410"/>
                  <a:gd name="T18" fmla="*/ 2147483647 w 646"/>
                  <a:gd name="T19" fmla="*/ 2147483647 h 410"/>
                  <a:gd name="T20" fmla="*/ 2147483647 w 646"/>
                  <a:gd name="T21" fmla="*/ 2147483647 h 410"/>
                  <a:gd name="T22" fmla="*/ 2147483647 w 646"/>
                  <a:gd name="T23" fmla="*/ 2147483647 h 410"/>
                  <a:gd name="T24" fmla="*/ 2147483647 w 646"/>
                  <a:gd name="T25" fmla="*/ 2147483647 h 410"/>
                  <a:gd name="T26" fmla="*/ 2147483647 w 646"/>
                  <a:gd name="T27" fmla="*/ 2147483647 h 410"/>
                  <a:gd name="T28" fmla="*/ 2147483647 w 646"/>
                  <a:gd name="T29" fmla="*/ 2147483647 h 410"/>
                  <a:gd name="T30" fmla="*/ 2147483647 w 646"/>
                  <a:gd name="T31" fmla="*/ 2147483647 h 410"/>
                  <a:gd name="T32" fmla="*/ 2147483647 w 646"/>
                  <a:gd name="T33" fmla="*/ 2147483647 h 410"/>
                  <a:gd name="T34" fmla="*/ 2147483647 w 646"/>
                  <a:gd name="T35" fmla="*/ 2147483647 h 410"/>
                  <a:gd name="T36" fmla="*/ 2147483647 w 646"/>
                  <a:gd name="T37" fmla="*/ 2147483647 h 410"/>
                  <a:gd name="T38" fmla="*/ 2147483647 w 646"/>
                  <a:gd name="T39" fmla="*/ 2147483647 h 410"/>
                  <a:gd name="T40" fmla="*/ 2147483647 w 646"/>
                  <a:gd name="T41" fmla="*/ 2147483647 h 410"/>
                  <a:gd name="T42" fmla="*/ 2147483647 w 646"/>
                  <a:gd name="T43" fmla="*/ 2147483647 h 410"/>
                  <a:gd name="T44" fmla="*/ 2147483647 w 646"/>
                  <a:gd name="T45" fmla="*/ 2147483647 h 410"/>
                  <a:gd name="T46" fmla="*/ 2147483647 w 646"/>
                  <a:gd name="T47" fmla="*/ 2147483647 h 410"/>
                  <a:gd name="T48" fmla="*/ 2147483647 w 646"/>
                  <a:gd name="T49" fmla="*/ 2147483647 h 410"/>
                  <a:gd name="T50" fmla="*/ 2147483647 w 646"/>
                  <a:gd name="T51" fmla="*/ 2147483647 h 410"/>
                  <a:gd name="T52" fmla="*/ 2147483647 w 646"/>
                  <a:gd name="T53" fmla="*/ 2147483647 h 410"/>
                  <a:gd name="T54" fmla="*/ 2147483647 w 646"/>
                  <a:gd name="T55" fmla="*/ 2147483647 h 410"/>
                  <a:gd name="T56" fmla="*/ 2147483647 w 646"/>
                  <a:gd name="T57" fmla="*/ 2147483647 h 410"/>
                  <a:gd name="T58" fmla="*/ 2147483647 w 646"/>
                  <a:gd name="T59" fmla="*/ 2147483647 h 410"/>
                  <a:gd name="T60" fmla="*/ 2147483647 w 646"/>
                  <a:gd name="T61" fmla="*/ 2147483647 h 410"/>
                  <a:gd name="T62" fmla="*/ 2147483647 w 646"/>
                  <a:gd name="T63" fmla="*/ 2147483647 h 410"/>
                  <a:gd name="T64" fmla="*/ 2147483647 w 646"/>
                  <a:gd name="T65" fmla="*/ 2147483647 h 410"/>
                  <a:gd name="T66" fmla="*/ 2147483647 w 646"/>
                  <a:gd name="T67" fmla="*/ 2147483647 h 410"/>
                  <a:gd name="T68" fmla="*/ 2147483647 w 646"/>
                  <a:gd name="T69" fmla="*/ 2147483647 h 410"/>
                  <a:gd name="T70" fmla="*/ 2147483647 w 646"/>
                  <a:gd name="T71" fmla="*/ 2147483647 h 410"/>
                  <a:gd name="T72" fmla="*/ 2147483647 w 646"/>
                  <a:gd name="T73" fmla="*/ 2147483647 h 410"/>
                  <a:gd name="T74" fmla="*/ 2147483647 w 646"/>
                  <a:gd name="T75" fmla="*/ 2147483647 h 410"/>
                  <a:gd name="T76" fmla="*/ 2147483647 w 646"/>
                  <a:gd name="T77" fmla="*/ 2147483647 h 410"/>
                  <a:gd name="T78" fmla="*/ 2147483647 w 646"/>
                  <a:gd name="T79" fmla="*/ 2147483647 h 410"/>
                  <a:gd name="T80" fmla="*/ 2147483647 w 646"/>
                  <a:gd name="T81" fmla="*/ 2147483647 h 410"/>
                  <a:gd name="T82" fmla="*/ 2147483647 w 646"/>
                  <a:gd name="T83" fmla="*/ 2147483647 h 410"/>
                  <a:gd name="T84" fmla="*/ 2147483647 w 646"/>
                  <a:gd name="T85" fmla="*/ 2147483647 h 410"/>
                  <a:gd name="T86" fmla="*/ 2147483647 w 646"/>
                  <a:gd name="T87" fmla="*/ 2147483647 h 410"/>
                  <a:gd name="T88" fmla="*/ 2147483647 w 646"/>
                  <a:gd name="T89" fmla="*/ 2147483647 h 410"/>
                  <a:gd name="T90" fmla="*/ 2147483647 w 646"/>
                  <a:gd name="T91" fmla="*/ 2147483647 h 410"/>
                  <a:gd name="T92" fmla="*/ 2147483647 w 646"/>
                  <a:gd name="T93" fmla="*/ 2147483647 h 410"/>
                  <a:gd name="T94" fmla="*/ 2147483647 w 646"/>
                  <a:gd name="T95" fmla="*/ 2147483647 h 410"/>
                  <a:gd name="T96" fmla="*/ 2147483647 w 646"/>
                  <a:gd name="T97" fmla="*/ 2147483647 h 410"/>
                  <a:gd name="T98" fmla="*/ 2147483647 w 646"/>
                  <a:gd name="T99" fmla="*/ 2147483647 h 410"/>
                  <a:gd name="T100" fmla="*/ 2147483647 w 646"/>
                  <a:gd name="T101" fmla="*/ 2147483647 h 410"/>
                  <a:gd name="T102" fmla="*/ 2147483647 w 646"/>
                  <a:gd name="T103" fmla="*/ 2147483647 h 410"/>
                  <a:gd name="T104" fmla="*/ 2147483647 w 646"/>
                  <a:gd name="T105" fmla="*/ 2147483647 h 410"/>
                  <a:gd name="T106" fmla="*/ 2147483647 w 646"/>
                  <a:gd name="T107" fmla="*/ 2147483647 h 410"/>
                  <a:gd name="T108" fmla="*/ 2147483647 w 646"/>
                  <a:gd name="T109" fmla="*/ 2147483647 h 41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46"/>
                  <a:gd name="T166" fmla="*/ 0 h 410"/>
                  <a:gd name="T167" fmla="*/ 646 w 646"/>
                  <a:gd name="T168" fmla="*/ 410 h 41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46" h="410">
                    <a:moveTo>
                      <a:pt x="178" y="0"/>
                    </a:moveTo>
                    <a:cubicBezTo>
                      <a:pt x="171" y="1"/>
                      <a:pt x="177" y="12"/>
                      <a:pt x="178" y="17"/>
                    </a:cubicBezTo>
                    <a:cubicBezTo>
                      <a:pt x="178" y="20"/>
                      <a:pt x="174" y="23"/>
                      <a:pt x="171" y="25"/>
                    </a:cubicBezTo>
                    <a:cubicBezTo>
                      <a:pt x="172" y="31"/>
                      <a:pt x="171" y="41"/>
                      <a:pt x="172" y="45"/>
                    </a:cubicBezTo>
                    <a:cubicBezTo>
                      <a:pt x="172" y="50"/>
                      <a:pt x="177" y="64"/>
                      <a:pt x="177" y="65"/>
                    </a:cubicBezTo>
                    <a:cubicBezTo>
                      <a:pt x="176" y="67"/>
                      <a:pt x="183" y="61"/>
                      <a:pt x="186" y="60"/>
                    </a:cubicBezTo>
                    <a:cubicBezTo>
                      <a:pt x="190" y="59"/>
                      <a:pt x="192" y="65"/>
                      <a:pt x="192" y="65"/>
                    </a:cubicBezTo>
                    <a:cubicBezTo>
                      <a:pt x="192" y="65"/>
                      <a:pt x="188" y="81"/>
                      <a:pt x="186" y="85"/>
                    </a:cubicBezTo>
                    <a:cubicBezTo>
                      <a:pt x="185" y="88"/>
                      <a:pt x="179" y="79"/>
                      <a:pt x="177" y="78"/>
                    </a:cubicBezTo>
                    <a:cubicBezTo>
                      <a:pt x="175" y="77"/>
                      <a:pt x="173" y="86"/>
                      <a:pt x="172" y="88"/>
                    </a:cubicBezTo>
                    <a:cubicBezTo>
                      <a:pt x="170" y="89"/>
                      <a:pt x="156" y="87"/>
                      <a:pt x="156" y="87"/>
                    </a:cubicBezTo>
                    <a:cubicBezTo>
                      <a:pt x="156" y="87"/>
                      <a:pt x="127" y="109"/>
                      <a:pt x="125" y="112"/>
                    </a:cubicBezTo>
                    <a:cubicBezTo>
                      <a:pt x="122" y="114"/>
                      <a:pt x="112" y="106"/>
                      <a:pt x="111" y="105"/>
                    </a:cubicBezTo>
                    <a:cubicBezTo>
                      <a:pt x="110" y="104"/>
                      <a:pt x="111" y="108"/>
                      <a:pt x="109" y="112"/>
                    </a:cubicBezTo>
                    <a:cubicBezTo>
                      <a:pt x="106" y="116"/>
                      <a:pt x="67" y="136"/>
                      <a:pt x="66" y="139"/>
                    </a:cubicBezTo>
                    <a:cubicBezTo>
                      <a:pt x="64" y="143"/>
                      <a:pt x="60" y="153"/>
                      <a:pt x="60" y="153"/>
                    </a:cubicBezTo>
                    <a:cubicBezTo>
                      <a:pt x="59" y="154"/>
                      <a:pt x="54" y="154"/>
                      <a:pt x="54" y="154"/>
                    </a:cubicBezTo>
                    <a:cubicBezTo>
                      <a:pt x="54" y="154"/>
                      <a:pt x="17" y="174"/>
                      <a:pt x="8" y="187"/>
                    </a:cubicBezTo>
                    <a:cubicBezTo>
                      <a:pt x="0" y="199"/>
                      <a:pt x="23" y="204"/>
                      <a:pt x="34" y="205"/>
                    </a:cubicBezTo>
                    <a:cubicBezTo>
                      <a:pt x="45" y="206"/>
                      <a:pt x="44" y="193"/>
                      <a:pt x="61" y="194"/>
                    </a:cubicBezTo>
                    <a:cubicBezTo>
                      <a:pt x="77" y="196"/>
                      <a:pt x="118" y="230"/>
                      <a:pt x="128" y="234"/>
                    </a:cubicBezTo>
                    <a:cubicBezTo>
                      <a:pt x="138" y="237"/>
                      <a:pt x="144" y="225"/>
                      <a:pt x="144" y="225"/>
                    </a:cubicBezTo>
                    <a:cubicBezTo>
                      <a:pt x="144" y="225"/>
                      <a:pt x="177" y="249"/>
                      <a:pt x="179" y="251"/>
                    </a:cubicBezTo>
                    <a:cubicBezTo>
                      <a:pt x="182" y="252"/>
                      <a:pt x="189" y="287"/>
                      <a:pt x="190" y="291"/>
                    </a:cubicBezTo>
                    <a:cubicBezTo>
                      <a:pt x="190" y="295"/>
                      <a:pt x="177" y="306"/>
                      <a:pt x="172" y="312"/>
                    </a:cubicBezTo>
                    <a:cubicBezTo>
                      <a:pt x="168" y="319"/>
                      <a:pt x="175" y="323"/>
                      <a:pt x="179" y="328"/>
                    </a:cubicBezTo>
                    <a:cubicBezTo>
                      <a:pt x="183" y="334"/>
                      <a:pt x="175" y="351"/>
                      <a:pt x="170" y="356"/>
                    </a:cubicBezTo>
                    <a:cubicBezTo>
                      <a:pt x="164" y="360"/>
                      <a:pt x="158" y="357"/>
                      <a:pt x="154" y="361"/>
                    </a:cubicBezTo>
                    <a:cubicBezTo>
                      <a:pt x="151" y="365"/>
                      <a:pt x="171" y="379"/>
                      <a:pt x="175" y="381"/>
                    </a:cubicBezTo>
                    <a:cubicBezTo>
                      <a:pt x="178" y="383"/>
                      <a:pt x="181" y="380"/>
                      <a:pt x="190" y="381"/>
                    </a:cubicBezTo>
                    <a:cubicBezTo>
                      <a:pt x="199" y="382"/>
                      <a:pt x="191" y="388"/>
                      <a:pt x="191" y="388"/>
                    </a:cubicBezTo>
                    <a:cubicBezTo>
                      <a:pt x="191" y="388"/>
                      <a:pt x="197" y="392"/>
                      <a:pt x="214" y="401"/>
                    </a:cubicBezTo>
                    <a:cubicBezTo>
                      <a:pt x="231" y="410"/>
                      <a:pt x="226" y="395"/>
                      <a:pt x="226" y="395"/>
                    </a:cubicBezTo>
                    <a:cubicBezTo>
                      <a:pt x="226" y="395"/>
                      <a:pt x="235" y="399"/>
                      <a:pt x="238" y="403"/>
                    </a:cubicBezTo>
                    <a:cubicBezTo>
                      <a:pt x="242" y="406"/>
                      <a:pt x="252" y="395"/>
                      <a:pt x="257" y="393"/>
                    </a:cubicBezTo>
                    <a:cubicBezTo>
                      <a:pt x="262" y="392"/>
                      <a:pt x="272" y="386"/>
                      <a:pt x="272" y="386"/>
                    </a:cubicBezTo>
                    <a:cubicBezTo>
                      <a:pt x="272" y="386"/>
                      <a:pt x="274" y="382"/>
                      <a:pt x="276" y="375"/>
                    </a:cubicBezTo>
                    <a:cubicBezTo>
                      <a:pt x="278" y="369"/>
                      <a:pt x="292" y="361"/>
                      <a:pt x="292" y="361"/>
                    </a:cubicBezTo>
                    <a:cubicBezTo>
                      <a:pt x="292" y="361"/>
                      <a:pt x="297" y="361"/>
                      <a:pt x="301" y="361"/>
                    </a:cubicBezTo>
                    <a:cubicBezTo>
                      <a:pt x="305" y="361"/>
                      <a:pt x="317" y="330"/>
                      <a:pt x="323" y="320"/>
                    </a:cubicBezTo>
                    <a:cubicBezTo>
                      <a:pt x="328" y="310"/>
                      <a:pt x="337" y="314"/>
                      <a:pt x="344" y="312"/>
                    </a:cubicBezTo>
                    <a:cubicBezTo>
                      <a:pt x="350" y="311"/>
                      <a:pt x="357" y="303"/>
                      <a:pt x="358" y="301"/>
                    </a:cubicBezTo>
                    <a:cubicBezTo>
                      <a:pt x="360" y="300"/>
                      <a:pt x="383" y="301"/>
                      <a:pt x="384" y="301"/>
                    </a:cubicBezTo>
                    <a:cubicBezTo>
                      <a:pt x="386" y="301"/>
                      <a:pt x="386" y="293"/>
                      <a:pt x="396" y="292"/>
                    </a:cubicBezTo>
                    <a:cubicBezTo>
                      <a:pt x="407" y="292"/>
                      <a:pt x="408" y="304"/>
                      <a:pt x="414" y="302"/>
                    </a:cubicBezTo>
                    <a:cubicBezTo>
                      <a:pt x="420" y="301"/>
                      <a:pt x="417" y="285"/>
                      <a:pt x="422" y="278"/>
                    </a:cubicBezTo>
                    <a:cubicBezTo>
                      <a:pt x="426" y="270"/>
                      <a:pt x="431" y="276"/>
                      <a:pt x="431" y="276"/>
                    </a:cubicBezTo>
                    <a:cubicBezTo>
                      <a:pt x="431" y="276"/>
                      <a:pt x="433" y="269"/>
                      <a:pt x="436" y="264"/>
                    </a:cubicBezTo>
                    <a:cubicBezTo>
                      <a:pt x="440" y="259"/>
                      <a:pt x="451" y="262"/>
                      <a:pt x="451" y="262"/>
                    </a:cubicBezTo>
                    <a:cubicBezTo>
                      <a:pt x="453" y="245"/>
                      <a:pt x="453" y="245"/>
                      <a:pt x="453" y="245"/>
                    </a:cubicBezTo>
                    <a:cubicBezTo>
                      <a:pt x="475" y="225"/>
                      <a:pt x="475" y="225"/>
                      <a:pt x="475" y="225"/>
                    </a:cubicBezTo>
                    <a:cubicBezTo>
                      <a:pt x="475" y="225"/>
                      <a:pt x="476" y="225"/>
                      <a:pt x="491" y="225"/>
                    </a:cubicBezTo>
                    <a:cubicBezTo>
                      <a:pt x="506" y="226"/>
                      <a:pt x="524" y="248"/>
                      <a:pt x="528" y="252"/>
                    </a:cubicBezTo>
                    <a:cubicBezTo>
                      <a:pt x="532" y="256"/>
                      <a:pt x="539" y="247"/>
                      <a:pt x="539" y="246"/>
                    </a:cubicBezTo>
                    <a:cubicBezTo>
                      <a:pt x="539" y="245"/>
                      <a:pt x="547" y="248"/>
                      <a:pt x="547" y="248"/>
                    </a:cubicBezTo>
                    <a:cubicBezTo>
                      <a:pt x="558" y="238"/>
                      <a:pt x="558" y="238"/>
                      <a:pt x="558" y="238"/>
                    </a:cubicBezTo>
                    <a:cubicBezTo>
                      <a:pt x="558" y="238"/>
                      <a:pt x="560" y="239"/>
                      <a:pt x="568" y="239"/>
                    </a:cubicBezTo>
                    <a:cubicBezTo>
                      <a:pt x="576" y="239"/>
                      <a:pt x="580" y="245"/>
                      <a:pt x="582" y="245"/>
                    </a:cubicBezTo>
                    <a:cubicBezTo>
                      <a:pt x="583" y="245"/>
                      <a:pt x="592" y="234"/>
                      <a:pt x="592" y="234"/>
                    </a:cubicBezTo>
                    <a:cubicBezTo>
                      <a:pt x="592" y="234"/>
                      <a:pt x="595" y="236"/>
                      <a:pt x="602" y="236"/>
                    </a:cubicBezTo>
                    <a:cubicBezTo>
                      <a:pt x="610" y="235"/>
                      <a:pt x="616" y="230"/>
                      <a:pt x="618" y="223"/>
                    </a:cubicBezTo>
                    <a:cubicBezTo>
                      <a:pt x="621" y="216"/>
                      <a:pt x="612" y="219"/>
                      <a:pt x="609" y="216"/>
                    </a:cubicBezTo>
                    <a:cubicBezTo>
                      <a:pt x="605" y="212"/>
                      <a:pt x="608" y="203"/>
                      <a:pt x="607" y="198"/>
                    </a:cubicBezTo>
                    <a:cubicBezTo>
                      <a:pt x="606" y="192"/>
                      <a:pt x="609" y="196"/>
                      <a:pt x="612" y="194"/>
                    </a:cubicBezTo>
                    <a:cubicBezTo>
                      <a:pt x="615" y="191"/>
                      <a:pt x="611" y="184"/>
                      <a:pt x="611" y="182"/>
                    </a:cubicBezTo>
                    <a:cubicBezTo>
                      <a:pt x="611" y="179"/>
                      <a:pt x="617" y="180"/>
                      <a:pt x="617" y="180"/>
                    </a:cubicBezTo>
                    <a:cubicBezTo>
                      <a:pt x="617" y="180"/>
                      <a:pt x="617" y="172"/>
                      <a:pt x="617" y="167"/>
                    </a:cubicBezTo>
                    <a:cubicBezTo>
                      <a:pt x="618" y="163"/>
                      <a:pt x="631" y="165"/>
                      <a:pt x="631" y="165"/>
                    </a:cubicBezTo>
                    <a:cubicBezTo>
                      <a:pt x="641" y="170"/>
                      <a:pt x="641" y="170"/>
                      <a:pt x="641" y="170"/>
                    </a:cubicBezTo>
                    <a:cubicBezTo>
                      <a:pt x="646" y="161"/>
                      <a:pt x="646" y="161"/>
                      <a:pt x="646" y="161"/>
                    </a:cubicBezTo>
                    <a:cubicBezTo>
                      <a:pt x="646" y="161"/>
                      <a:pt x="639" y="149"/>
                      <a:pt x="635" y="149"/>
                    </a:cubicBezTo>
                    <a:cubicBezTo>
                      <a:pt x="632" y="149"/>
                      <a:pt x="613" y="148"/>
                      <a:pt x="602" y="148"/>
                    </a:cubicBezTo>
                    <a:cubicBezTo>
                      <a:pt x="592" y="148"/>
                      <a:pt x="589" y="143"/>
                      <a:pt x="577" y="144"/>
                    </a:cubicBezTo>
                    <a:cubicBezTo>
                      <a:pt x="565" y="144"/>
                      <a:pt x="566" y="145"/>
                      <a:pt x="560" y="147"/>
                    </a:cubicBezTo>
                    <a:cubicBezTo>
                      <a:pt x="554" y="149"/>
                      <a:pt x="545" y="171"/>
                      <a:pt x="545" y="171"/>
                    </a:cubicBezTo>
                    <a:cubicBezTo>
                      <a:pt x="520" y="160"/>
                      <a:pt x="520" y="160"/>
                      <a:pt x="520" y="160"/>
                    </a:cubicBezTo>
                    <a:cubicBezTo>
                      <a:pt x="516" y="149"/>
                      <a:pt x="516" y="149"/>
                      <a:pt x="516" y="149"/>
                    </a:cubicBezTo>
                    <a:cubicBezTo>
                      <a:pt x="509" y="154"/>
                      <a:pt x="509" y="154"/>
                      <a:pt x="509" y="154"/>
                    </a:cubicBezTo>
                    <a:cubicBezTo>
                      <a:pt x="509" y="154"/>
                      <a:pt x="508" y="165"/>
                      <a:pt x="508" y="166"/>
                    </a:cubicBezTo>
                    <a:cubicBezTo>
                      <a:pt x="508" y="167"/>
                      <a:pt x="493" y="183"/>
                      <a:pt x="493" y="183"/>
                    </a:cubicBezTo>
                    <a:cubicBezTo>
                      <a:pt x="493" y="183"/>
                      <a:pt x="486" y="184"/>
                      <a:pt x="485" y="184"/>
                    </a:cubicBezTo>
                    <a:cubicBezTo>
                      <a:pt x="483" y="184"/>
                      <a:pt x="451" y="198"/>
                      <a:pt x="451" y="198"/>
                    </a:cubicBezTo>
                    <a:cubicBezTo>
                      <a:pt x="419" y="184"/>
                      <a:pt x="419" y="184"/>
                      <a:pt x="419" y="184"/>
                    </a:cubicBezTo>
                    <a:cubicBezTo>
                      <a:pt x="419" y="184"/>
                      <a:pt x="412" y="187"/>
                      <a:pt x="412" y="187"/>
                    </a:cubicBezTo>
                    <a:cubicBezTo>
                      <a:pt x="411" y="187"/>
                      <a:pt x="394" y="167"/>
                      <a:pt x="394" y="167"/>
                    </a:cubicBezTo>
                    <a:cubicBezTo>
                      <a:pt x="394" y="167"/>
                      <a:pt x="398" y="161"/>
                      <a:pt x="401" y="151"/>
                    </a:cubicBezTo>
                    <a:cubicBezTo>
                      <a:pt x="405" y="141"/>
                      <a:pt x="379" y="117"/>
                      <a:pt x="378" y="115"/>
                    </a:cubicBezTo>
                    <a:cubicBezTo>
                      <a:pt x="376" y="114"/>
                      <a:pt x="374" y="115"/>
                      <a:pt x="371" y="116"/>
                    </a:cubicBezTo>
                    <a:cubicBezTo>
                      <a:pt x="368" y="117"/>
                      <a:pt x="366" y="108"/>
                      <a:pt x="365" y="107"/>
                    </a:cubicBezTo>
                    <a:cubicBezTo>
                      <a:pt x="363" y="106"/>
                      <a:pt x="350" y="106"/>
                      <a:pt x="345" y="104"/>
                    </a:cubicBezTo>
                    <a:cubicBezTo>
                      <a:pt x="341" y="103"/>
                      <a:pt x="351" y="87"/>
                      <a:pt x="352" y="84"/>
                    </a:cubicBezTo>
                    <a:cubicBezTo>
                      <a:pt x="352" y="80"/>
                      <a:pt x="337" y="87"/>
                      <a:pt x="337" y="87"/>
                    </a:cubicBezTo>
                    <a:cubicBezTo>
                      <a:pt x="337" y="87"/>
                      <a:pt x="334" y="87"/>
                      <a:pt x="333" y="87"/>
                    </a:cubicBezTo>
                    <a:cubicBezTo>
                      <a:pt x="331" y="87"/>
                      <a:pt x="340" y="74"/>
                      <a:pt x="340" y="74"/>
                    </a:cubicBezTo>
                    <a:cubicBezTo>
                      <a:pt x="334" y="74"/>
                      <a:pt x="334" y="74"/>
                      <a:pt x="334" y="74"/>
                    </a:cubicBezTo>
                    <a:cubicBezTo>
                      <a:pt x="334" y="74"/>
                      <a:pt x="315" y="97"/>
                      <a:pt x="307" y="93"/>
                    </a:cubicBezTo>
                    <a:cubicBezTo>
                      <a:pt x="299" y="90"/>
                      <a:pt x="331" y="66"/>
                      <a:pt x="332" y="64"/>
                    </a:cubicBezTo>
                    <a:cubicBezTo>
                      <a:pt x="334" y="63"/>
                      <a:pt x="325" y="58"/>
                      <a:pt x="323" y="57"/>
                    </a:cubicBezTo>
                    <a:cubicBezTo>
                      <a:pt x="321" y="56"/>
                      <a:pt x="309" y="70"/>
                      <a:pt x="309" y="71"/>
                    </a:cubicBezTo>
                    <a:cubicBezTo>
                      <a:pt x="308" y="72"/>
                      <a:pt x="303" y="61"/>
                      <a:pt x="303" y="61"/>
                    </a:cubicBezTo>
                    <a:cubicBezTo>
                      <a:pt x="303" y="61"/>
                      <a:pt x="294" y="73"/>
                      <a:pt x="293" y="74"/>
                    </a:cubicBezTo>
                    <a:cubicBezTo>
                      <a:pt x="292" y="74"/>
                      <a:pt x="286" y="69"/>
                      <a:pt x="285" y="69"/>
                    </a:cubicBezTo>
                    <a:cubicBezTo>
                      <a:pt x="284" y="69"/>
                      <a:pt x="296" y="59"/>
                      <a:pt x="296" y="56"/>
                    </a:cubicBezTo>
                    <a:cubicBezTo>
                      <a:pt x="297" y="54"/>
                      <a:pt x="269" y="47"/>
                      <a:pt x="269" y="47"/>
                    </a:cubicBezTo>
                    <a:cubicBezTo>
                      <a:pt x="269" y="47"/>
                      <a:pt x="266" y="61"/>
                      <a:pt x="256" y="61"/>
                    </a:cubicBezTo>
                    <a:cubicBezTo>
                      <a:pt x="246" y="61"/>
                      <a:pt x="248" y="46"/>
                      <a:pt x="248" y="46"/>
                    </a:cubicBezTo>
                    <a:cubicBezTo>
                      <a:pt x="237" y="34"/>
                      <a:pt x="237" y="34"/>
                      <a:pt x="237" y="34"/>
                    </a:cubicBezTo>
                    <a:cubicBezTo>
                      <a:pt x="237" y="34"/>
                      <a:pt x="231" y="43"/>
                      <a:pt x="226" y="46"/>
                    </a:cubicBezTo>
                    <a:cubicBezTo>
                      <a:pt x="221" y="49"/>
                      <a:pt x="183" y="15"/>
                      <a:pt x="181" y="10"/>
                    </a:cubicBezTo>
                    <a:cubicBezTo>
                      <a:pt x="179" y="7"/>
                      <a:pt x="184" y="8"/>
                      <a:pt x="188" y="9"/>
                    </a:cubicBezTo>
                    <a:cubicBezTo>
                      <a:pt x="186" y="6"/>
                      <a:pt x="183" y="0"/>
                      <a:pt x="178" y="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84" name="Nikolaev">
                <a:extLst>
                  <a:ext uri="{FF2B5EF4-FFF2-40B4-BE49-F238E27FC236}">
                    <a16:creationId xmlns:a16="http://schemas.microsoft.com/office/drawing/2014/main" id="{EDE22833-FDB6-47A0-A314-94A8871EE1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921377" y="4976674"/>
                <a:ext cx="2429254" cy="1676476"/>
              </a:xfrm>
              <a:custGeom>
                <a:avLst/>
                <a:gdLst>
                  <a:gd name="T0" fmla="*/ 2147483647 w 425"/>
                  <a:gd name="T1" fmla="*/ 2147483647 h 387"/>
                  <a:gd name="T2" fmla="*/ 2147483647 w 425"/>
                  <a:gd name="T3" fmla="*/ 2147483647 h 387"/>
                  <a:gd name="T4" fmla="*/ 2147483647 w 425"/>
                  <a:gd name="T5" fmla="*/ 2147483647 h 387"/>
                  <a:gd name="T6" fmla="*/ 2147483647 w 425"/>
                  <a:gd name="T7" fmla="*/ 2147483647 h 387"/>
                  <a:gd name="T8" fmla="*/ 2147483647 w 425"/>
                  <a:gd name="T9" fmla="*/ 2147483647 h 387"/>
                  <a:gd name="T10" fmla="*/ 2147483647 w 425"/>
                  <a:gd name="T11" fmla="*/ 2147483647 h 387"/>
                  <a:gd name="T12" fmla="*/ 2147483647 w 425"/>
                  <a:gd name="T13" fmla="*/ 2147483647 h 387"/>
                  <a:gd name="T14" fmla="*/ 2147483647 w 425"/>
                  <a:gd name="T15" fmla="*/ 2147483647 h 387"/>
                  <a:gd name="T16" fmla="*/ 2147483647 w 425"/>
                  <a:gd name="T17" fmla="*/ 2147483647 h 387"/>
                  <a:gd name="T18" fmla="*/ 2147483647 w 425"/>
                  <a:gd name="T19" fmla="*/ 2147483647 h 387"/>
                  <a:gd name="T20" fmla="*/ 2147483647 w 425"/>
                  <a:gd name="T21" fmla="*/ 2147483647 h 387"/>
                  <a:gd name="T22" fmla="*/ 2147483647 w 425"/>
                  <a:gd name="T23" fmla="*/ 2147483647 h 387"/>
                  <a:gd name="T24" fmla="*/ 2147483647 w 425"/>
                  <a:gd name="T25" fmla="*/ 2147483647 h 387"/>
                  <a:gd name="T26" fmla="*/ 2147483647 w 425"/>
                  <a:gd name="T27" fmla="*/ 2147483647 h 387"/>
                  <a:gd name="T28" fmla="*/ 2147483647 w 425"/>
                  <a:gd name="T29" fmla="*/ 2147483647 h 387"/>
                  <a:gd name="T30" fmla="*/ 2147483647 w 425"/>
                  <a:gd name="T31" fmla="*/ 2147483647 h 387"/>
                  <a:gd name="T32" fmla="*/ 2147483647 w 425"/>
                  <a:gd name="T33" fmla="*/ 2147483647 h 387"/>
                  <a:gd name="T34" fmla="*/ 2147483647 w 425"/>
                  <a:gd name="T35" fmla="*/ 2147483647 h 387"/>
                  <a:gd name="T36" fmla="*/ 2147483647 w 425"/>
                  <a:gd name="T37" fmla="*/ 2147483647 h 387"/>
                  <a:gd name="T38" fmla="*/ 2147483647 w 425"/>
                  <a:gd name="T39" fmla="*/ 2147483647 h 387"/>
                  <a:gd name="T40" fmla="*/ 2147483647 w 425"/>
                  <a:gd name="T41" fmla="*/ 2147483647 h 387"/>
                  <a:gd name="T42" fmla="*/ 2147483647 w 425"/>
                  <a:gd name="T43" fmla="*/ 2147483647 h 387"/>
                  <a:gd name="T44" fmla="*/ 2147483647 w 425"/>
                  <a:gd name="T45" fmla="*/ 2147483647 h 387"/>
                  <a:gd name="T46" fmla="*/ 2147483647 w 425"/>
                  <a:gd name="T47" fmla="*/ 2147483647 h 387"/>
                  <a:gd name="T48" fmla="*/ 2147483647 w 425"/>
                  <a:gd name="T49" fmla="*/ 2147483647 h 387"/>
                  <a:gd name="T50" fmla="*/ 2147483647 w 425"/>
                  <a:gd name="T51" fmla="*/ 2147483647 h 387"/>
                  <a:gd name="T52" fmla="*/ 2147483647 w 425"/>
                  <a:gd name="T53" fmla="*/ 2147483647 h 387"/>
                  <a:gd name="T54" fmla="*/ 2147483647 w 425"/>
                  <a:gd name="T55" fmla="*/ 2147483647 h 387"/>
                  <a:gd name="T56" fmla="*/ 2147483647 w 425"/>
                  <a:gd name="T57" fmla="*/ 2147483647 h 387"/>
                  <a:gd name="T58" fmla="*/ 2147483647 w 425"/>
                  <a:gd name="T59" fmla="*/ 2147483647 h 387"/>
                  <a:gd name="T60" fmla="*/ 2147483647 w 425"/>
                  <a:gd name="T61" fmla="*/ 2147483647 h 387"/>
                  <a:gd name="T62" fmla="*/ 2147483647 w 425"/>
                  <a:gd name="T63" fmla="*/ 2147483647 h 387"/>
                  <a:gd name="T64" fmla="*/ 2147483647 w 425"/>
                  <a:gd name="T65" fmla="*/ 2147483647 h 387"/>
                  <a:gd name="T66" fmla="*/ 2147483647 w 425"/>
                  <a:gd name="T67" fmla="*/ 2147483647 h 387"/>
                  <a:gd name="T68" fmla="*/ 2147483647 w 425"/>
                  <a:gd name="T69" fmla="*/ 2147483647 h 387"/>
                  <a:gd name="T70" fmla="*/ 2147483647 w 425"/>
                  <a:gd name="T71" fmla="*/ 2147483647 h 387"/>
                  <a:gd name="T72" fmla="*/ 2147483647 w 425"/>
                  <a:gd name="T73" fmla="*/ 2147483647 h 387"/>
                  <a:gd name="T74" fmla="*/ 2147483647 w 425"/>
                  <a:gd name="T75" fmla="*/ 2147483647 h 387"/>
                  <a:gd name="T76" fmla="*/ 2147483647 w 425"/>
                  <a:gd name="T77" fmla="*/ 2147483647 h 387"/>
                  <a:gd name="T78" fmla="*/ 2147483647 w 425"/>
                  <a:gd name="T79" fmla="*/ 2147483647 h 387"/>
                  <a:gd name="T80" fmla="*/ 2147483647 w 425"/>
                  <a:gd name="T81" fmla="*/ 2147483647 h 387"/>
                  <a:gd name="T82" fmla="*/ 2147483647 w 425"/>
                  <a:gd name="T83" fmla="*/ 2147483647 h 387"/>
                  <a:gd name="T84" fmla="*/ 2147483647 w 425"/>
                  <a:gd name="T85" fmla="*/ 2147483647 h 387"/>
                  <a:gd name="T86" fmla="*/ 2147483647 w 425"/>
                  <a:gd name="T87" fmla="*/ 2147483647 h 387"/>
                  <a:gd name="T88" fmla="*/ 2147483647 w 425"/>
                  <a:gd name="T89" fmla="*/ 2147483647 h 387"/>
                  <a:gd name="T90" fmla="*/ 2147483647 w 425"/>
                  <a:gd name="T91" fmla="*/ 2147483647 h 387"/>
                  <a:gd name="T92" fmla="*/ 2147483647 w 425"/>
                  <a:gd name="T93" fmla="*/ 2147483647 h 387"/>
                  <a:gd name="T94" fmla="*/ 2147483647 w 425"/>
                  <a:gd name="T95" fmla="*/ 2147483647 h 38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25"/>
                  <a:gd name="T145" fmla="*/ 0 h 387"/>
                  <a:gd name="T146" fmla="*/ 425 w 425"/>
                  <a:gd name="T147" fmla="*/ 387 h 387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25" h="387">
                    <a:moveTo>
                      <a:pt x="226" y="362"/>
                    </a:moveTo>
                    <a:cubicBezTo>
                      <a:pt x="226" y="361"/>
                      <a:pt x="221" y="365"/>
                      <a:pt x="221" y="367"/>
                    </a:cubicBezTo>
                    <a:cubicBezTo>
                      <a:pt x="220" y="368"/>
                      <a:pt x="199" y="363"/>
                      <a:pt x="199" y="363"/>
                    </a:cubicBezTo>
                    <a:cubicBezTo>
                      <a:pt x="199" y="363"/>
                      <a:pt x="216" y="384"/>
                      <a:pt x="218" y="386"/>
                    </a:cubicBezTo>
                    <a:cubicBezTo>
                      <a:pt x="219" y="387"/>
                      <a:pt x="220" y="375"/>
                      <a:pt x="228" y="373"/>
                    </a:cubicBezTo>
                    <a:cubicBezTo>
                      <a:pt x="232" y="372"/>
                      <a:pt x="235" y="373"/>
                      <a:pt x="238" y="375"/>
                    </a:cubicBezTo>
                    <a:cubicBezTo>
                      <a:pt x="239" y="373"/>
                      <a:pt x="240" y="370"/>
                      <a:pt x="241" y="368"/>
                    </a:cubicBezTo>
                    <a:cubicBezTo>
                      <a:pt x="238" y="367"/>
                      <a:pt x="235" y="366"/>
                      <a:pt x="232" y="365"/>
                    </a:cubicBezTo>
                    <a:cubicBezTo>
                      <a:pt x="223" y="364"/>
                      <a:pt x="226" y="363"/>
                      <a:pt x="226" y="362"/>
                    </a:cubicBezTo>
                    <a:close/>
                    <a:moveTo>
                      <a:pt x="413" y="219"/>
                    </a:moveTo>
                    <a:cubicBezTo>
                      <a:pt x="414" y="219"/>
                      <a:pt x="425" y="209"/>
                      <a:pt x="425" y="209"/>
                    </a:cubicBezTo>
                    <a:cubicBezTo>
                      <a:pt x="421" y="200"/>
                      <a:pt x="421" y="200"/>
                      <a:pt x="421" y="200"/>
                    </a:cubicBezTo>
                    <a:cubicBezTo>
                      <a:pt x="425" y="187"/>
                      <a:pt x="425" y="187"/>
                      <a:pt x="425" y="187"/>
                    </a:cubicBezTo>
                    <a:cubicBezTo>
                      <a:pt x="423" y="178"/>
                      <a:pt x="423" y="178"/>
                      <a:pt x="423" y="178"/>
                    </a:cubicBezTo>
                    <a:cubicBezTo>
                      <a:pt x="423" y="178"/>
                      <a:pt x="409" y="168"/>
                      <a:pt x="411" y="165"/>
                    </a:cubicBezTo>
                    <a:cubicBezTo>
                      <a:pt x="413" y="162"/>
                      <a:pt x="424" y="165"/>
                      <a:pt x="424" y="165"/>
                    </a:cubicBezTo>
                    <a:cubicBezTo>
                      <a:pt x="424" y="165"/>
                      <a:pt x="417" y="152"/>
                      <a:pt x="417" y="143"/>
                    </a:cubicBezTo>
                    <a:cubicBezTo>
                      <a:pt x="417" y="133"/>
                      <a:pt x="417" y="132"/>
                      <a:pt x="417" y="132"/>
                    </a:cubicBezTo>
                    <a:cubicBezTo>
                      <a:pt x="417" y="132"/>
                      <a:pt x="401" y="128"/>
                      <a:pt x="401" y="125"/>
                    </a:cubicBezTo>
                    <a:cubicBezTo>
                      <a:pt x="401" y="121"/>
                      <a:pt x="400" y="106"/>
                      <a:pt x="405" y="102"/>
                    </a:cubicBezTo>
                    <a:cubicBezTo>
                      <a:pt x="410" y="99"/>
                      <a:pt x="417" y="101"/>
                      <a:pt x="417" y="101"/>
                    </a:cubicBezTo>
                    <a:cubicBezTo>
                      <a:pt x="412" y="92"/>
                      <a:pt x="412" y="92"/>
                      <a:pt x="412" y="92"/>
                    </a:cubicBezTo>
                    <a:cubicBezTo>
                      <a:pt x="412" y="70"/>
                      <a:pt x="412" y="70"/>
                      <a:pt x="412" y="70"/>
                    </a:cubicBezTo>
                    <a:cubicBezTo>
                      <a:pt x="416" y="66"/>
                      <a:pt x="416" y="66"/>
                      <a:pt x="416" y="66"/>
                    </a:cubicBezTo>
                    <a:cubicBezTo>
                      <a:pt x="405" y="54"/>
                      <a:pt x="405" y="54"/>
                      <a:pt x="405" y="54"/>
                    </a:cubicBezTo>
                    <a:cubicBezTo>
                      <a:pt x="411" y="37"/>
                      <a:pt x="411" y="37"/>
                      <a:pt x="411" y="37"/>
                    </a:cubicBezTo>
                    <a:cubicBezTo>
                      <a:pt x="397" y="34"/>
                      <a:pt x="397" y="34"/>
                      <a:pt x="397" y="34"/>
                    </a:cubicBezTo>
                    <a:cubicBezTo>
                      <a:pt x="376" y="52"/>
                      <a:pt x="376" y="52"/>
                      <a:pt x="376" y="52"/>
                    </a:cubicBezTo>
                    <a:cubicBezTo>
                      <a:pt x="376" y="52"/>
                      <a:pt x="378" y="37"/>
                      <a:pt x="364" y="46"/>
                    </a:cubicBezTo>
                    <a:cubicBezTo>
                      <a:pt x="350" y="55"/>
                      <a:pt x="355" y="60"/>
                      <a:pt x="355" y="60"/>
                    </a:cubicBezTo>
                    <a:cubicBezTo>
                      <a:pt x="354" y="68"/>
                      <a:pt x="354" y="68"/>
                      <a:pt x="354" y="68"/>
                    </a:cubicBezTo>
                    <a:cubicBezTo>
                      <a:pt x="358" y="80"/>
                      <a:pt x="358" y="80"/>
                      <a:pt x="358" y="80"/>
                    </a:cubicBezTo>
                    <a:cubicBezTo>
                      <a:pt x="358" y="80"/>
                      <a:pt x="354" y="90"/>
                      <a:pt x="343" y="91"/>
                    </a:cubicBezTo>
                    <a:cubicBezTo>
                      <a:pt x="332" y="93"/>
                      <a:pt x="304" y="82"/>
                      <a:pt x="295" y="85"/>
                    </a:cubicBezTo>
                    <a:cubicBezTo>
                      <a:pt x="286" y="87"/>
                      <a:pt x="272" y="103"/>
                      <a:pt x="272" y="103"/>
                    </a:cubicBezTo>
                    <a:cubicBezTo>
                      <a:pt x="264" y="90"/>
                      <a:pt x="264" y="90"/>
                      <a:pt x="264" y="90"/>
                    </a:cubicBezTo>
                    <a:cubicBezTo>
                      <a:pt x="237" y="89"/>
                      <a:pt x="237" y="89"/>
                      <a:pt x="237" y="89"/>
                    </a:cubicBezTo>
                    <a:cubicBezTo>
                      <a:pt x="232" y="79"/>
                      <a:pt x="232" y="79"/>
                      <a:pt x="232" y="79"/>
                    </a:cubicBezTo>
                    <a:cubicBezTo>
                      <a:pt x="239" y="72"/>
                      <a:pt x="239" y="72"/>
                      <a:pt x="239" y="72"/>
                    </a:cubicBezTo>
                    <a:cubicBezTo>
                      <a:pt x="214" y="43"/>
                      <a:pt x="214" y="43"/>
                      <a:pt x="214" y="43"/>
                    </a:cubicBezTo>
                    <a:cubicBezTo>
                      <a:pt x="222" y="37"/>
                      <a:pt x="222" y="37"/>
                      <a:pt x="222" y="37"/>
                    </a:cubicBezTo>
                    <a:cubicBezTo>
                      <a:pt x="221" y="28"/>
                      <a:pt x="221" y="28"/>
                      <a:pt x="221" y="28"/>
                    </a:cubicBezTo>
                    <a:cubicBezTo>
                      <a:pt x="202" y="24"/>
                      <a:pt x="202" y="24"/>
                      <a:pt x="202" y="24"/>
                    </a:cubicBezTo>
                    <a:cubicBezTo>
                      <a:pt x="186" y="38"/>
                      <a:pt x="186" y="38"/>
                      <a:pt x="186" y="38"/>
                    </a:cubicBezTo>
                    <a:cubicBezTo>
                      <a:pt x="187" y="26"/>
                      <a:pt x="187" y="26"/>
                      <a:pt x="187" y="26"/>
                    </a:cubicBezTo>
                    <a:cubicBezTo>
                      <a:pt x="182" y="20"/>
                      <a:pt x="182" y="20"/>
                      <a:pt x="182" y="20"/>
                    </a:cubicBezTo>
                    <a:cubicBezTo>
                      <a:pt x="173" y="26"/>
                      <a:pt x="173" y="26"/>
                      <a:pt x="173" y="26"/>
                    </a:cubicBezTo>
                    <a:cubicBezTo>
                      <a:pt x="167" y="21"/>
                      <a:pt x="167" y="21"/>
                      <a:pt x="167" y="21"/>
                    </a:cubicBezTo>
                    <a:cubicBezTo>
                      <a:pt x="167" y="21"/>
                      <a:pt x="152" y="25"/>
                      <a:pt x="150" y="24"/>
                    </a:cubicBezTo>
                    <a:cubicBezTo>
                      <a:pt x="147" y="22"/>
                      <a:pt x="135" y="3"/>
                      <a:pt x="135" y="3"/>
                    </a:cubicBezTo>
                    <a:cubicBezTo>
                      <a:pt x="135" y="3"/>
                      <a:pt x="131" y="7"/>
                      <a:pt x="129" y="4"/>
                    </a:cubicBezTo>
                    <a:cubicBezTo>
                      <a:pt x="127" y="2"/>
                      <a:pt x="122" y="0"/>
                      <a:pt x="122" y="0"/>
                    </a:cubicBezTo>
                    <a:cubicBezTo>
                      <a:pt x="97" y="17"/>
                      <a:pt x="97" y="17"/>
                      <a:pt x="97" y="17"/>
                    </a:cubicBezTo>
                    <a:cubicBezTo>
                      <a:pt x="96" y="9"/>
                      <a:pt x="96" y="9"/>
                      <a:pt x="96" y="9"/>
                    </a:cubicBezTo>
                    <a:cubicBezTo>
                      <a:pt x="87" y="16"/>
                      <a:pt x="87" y="16"/>
                      <a:pt x="87" y="16"/>
                    </a:cubicBezTo>
                    <a:cubicBezTo>
                      <a:pt x="87" y="16"/>
                      <a:pt x="86" y="4"/>
                      <a:pt x="72" y="8"/>
                    </a:cubicBezTo>
                    <a:cubicBezTo>
                      <a:pt x="57" y="12"/>
                      <a:pt x="64" y="24"/>
                      <a:pt x="58" y="19"/>
                    </a:cubicBezTo>
                    <a:cubicBezTo>
                      <a:pt x="51" y="13"/>
                      <a:pt x="43" y="10"/>
                      <a:pt x="43" y="10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2" y="19"/>
                      <a:pt x="10" y="20"/>
                      <a:pt x="7" y="21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4"/>
                      <a:pt x="2" y="46"/>
                      <a:pt x="2" y="52"/>
                    </a:cubicBezTo>
                    <a:cubicBezTo>
                      <a:pt x="2" y="57"/>
                      <a:pt x="10" y="61"/>
                      <a:pt x="13" y="65"/>
                    </a:cubicBezTo>
                    <a:cubicBezTo>
                      <a:pt x="17" y="69"/>
                      <a:pt x="12" y="84"/>
                      <a:pt x="12" y="84"/>
                    </a:cubicBezTo>
                    <a:cubicBezTo>
                      <a:pt x="12" y="84"/>
                      <a:pt x="19" y="86"/>
                      <a:pt x="26" y="94"/>
                    </a:cubicBezTo>
                    <a:cubicBezTo>
                      <a:pt x="32" y="101"/>
                      <a:pt x="28" y="123"/>
                      <a:pt x="28" y="123"/>
                    </a:cubicBezTo>
                    <a:cubicBezTo>
                      <a:pt x="28" y="123"/>
                      <a:pt x="34" y="129"/>
                      <a:pt x="42" y="131"/>
                    </a:cubicBezTo>
                    <a:cubicBezTo>
                      <a:pt x="49" y="134"/>
                      <a:pt x="54" y="129"/>
                      <a:pt x="57" y="127"/>
                    </a:cubicBezTo>
                    <a:cubicBezTo>
                      <a:pt x="60" y="125"/>
                      <a:pt x="70" y="133"/>
                      <a:pt x="72" y="132"/>
                    </a:cubicBezTo>
                    <a:cubicBezTo>
                      <a:pt x="75" y="130"/>
                      <a:pt x="78" y="129"/>
                      <a:pt x="78" y="129"/>
                    </a:cubicBezTo>
                    <a:cubicBezTo>
                      <a:pt x="78" y="129"/>
                      <a:pt x="93" y="148"/>
                      <a:pt x="96" y="151"/>
                    </a:cubicBezTo>
                    <a:cubicBezTo>
                      <a:pt x="98" y="154"/>
                      <a:pt x="94" y="164"/>
                      <a:pt x="88" y="174"/>
                    </a:cubicBezTo>
                    <a:cubicBezTo>
                      <a:pt x="83" y="185"/>
                      <a:pt x="101" y="203"/>
                      <a:pt x="101" y="203"/>
                    </a:cubicBezTo>
                    <a:cubicBezTo>
                      <a:pt x="113" y="207"/>
                      <a:pt x="113" y="207"/>
                      <a:pt x="113" y="207"/>
                    </a:cubicBezTo>
                    <a:cubicBezTo>
                      <a:pt x="116" y="212"/>
                      <a:pt x="116" y="212"/>
                      <a:pt x="116" y="212"/>
                    </a:cubicBezTo>
                    <a:cubicBezTo>
                      <a:pt x="116" y="212"/>
                      <a:pt x="130" y="204"/>
                      <a:pt x="134" y="203"/>
                    </a:cubicBezTo>
                    <a:cubicBezTo>
                      <a:pt x="139" y="203"/>
                      <a:pt x="140" y="209"/>
                      <a:pt x="140" y="209"/>
                    </a:cubicBezTo>
                    <a:cubicBezTo>
                      <a:pt x="126" y="221"/>
                      <a:pt x="126" y="221"/>
                      <a:pt x="126" y="221"/>
                    </a:cubicBezTo>
                    <a:cubicBezTo>
                      <a:pt x="136" y="231"/>
                      <a:pt x="136" y="231"/>
                      <a:pt x="136" y="231"/>
                    </a:cubicBezTo>
                    <a:cubicBezTo>
                      <a:pt x="147" y="231"/>
                      <a:pt x="147" y="231"/>
                      <a:pt x="147" y="231"/>
                    </a:cubicBezTo>
                    <a:cubicBezTo>
                      <a:pt x="157" y="243"/>
                      <a:pt x="157" y="243"/>
                      <a:pt x="157" y="243"/>
                    </a:cubicBezTo>
                    <a:cubicBezTo>
                      <a:pt x="152" y="267"/>
                      <a:pt x="152" y="267"/>
                      <a:pt x="152" y="267"/>
                    </a:cubicBezTo>
                    <a:cubicBezTo>
                      <a:pt x="152" y="267"/>
                      <a:pt x="120" y="277"/>
                      <a:pt x="120" y="280"/>
                    </a:cubicBezTo>
                    <a:cubicBezTo>
                      <a:pt x="120" y="283"/>
                      <a:pt x="142" y="308"/>
                      <a:pt x="142" y="310"/>
                    </a:cubicBezTo>
                    <a:cubicBezTo>
                      <a:pt x="142" y="311"/>
                      <a:pt x="139" y="336"/>
                      <a:pt x="138" y="346"/>
                    </a:cubicBezTo>
                    <a:cubicBezTo>
                      <a:pt x="146" y="345"/>
                      <a:pt x="151" y="347"/>
                      <a:pt x="151" y="347"/>
                    </a:cubicBezTo>
                    <a:cubicBezTo>
                      <a:pt x="151" y="347"/>
                      <a:pt x="159" y="354"/>
                      <a:pt x="170" y="354"/>
                    </a:cubicBezTo>
                    <a:cubicBezTo>
                      <a:pt x="181" y="354"/>
                      <a:pt x="186" y="335"/>
                      <a:pt x="187" y="329"/>
                    </a:cubicBezTo>
                    <a:cubicBezTo>
                      <a:pt x="188" y="323"/>
                      <a:pt x="181" y="314"/>
                      <a:pt x="181" y="314"/>
                    </a:cubicBezTo>
                    <a:cubicBezTo>
                      <a:pt x="190" y="317"/>
                      <a:pt x="190" y="317"/>
                      <a:pt x="190" y="317"/>
                    </a:cubicBezTo>
                    <a:cubicBezTo>
                      <a:pt x="206" y="309"/>
                      <a:pt x="206" y="309"/>
                      <a:pt x="206" y="309"/>
                    </a:cubicBezTo>
                    <a:cubicBezTo>
                      <a:pt x="206" y="309"/>
                      <a:pt x="198" y="320"/>
                      <a:pt x="197" y="320"/>
                    </a:cubicBezTo>
                    <a:cubicBezTo>
                      <a:pt x="196" y="321"/>
                      <a:pt x="199" y="326"/>
                      <a:pt x="199" y="326"/>
                    </a:cubicBezTo>
                    <a:cubicBezTo>
                      <a:pt x="199" y="326"/>
                      <a:pt x="187" y="341"/>
                      <a:pt x="187" y="342"/>
                    </a:cubicBezTo>
                    <a:cubicBezTo>
                      <a:pt x="186" y="343"/>
                      <a:pt x="197" y="351"/>
                      <a:pt x="197" y="351"/>
                    </a:cubicBezTo>
                    <a:cubicBezTo>
                      <a:pt x="211" y="338"/>
                      <a:pt x="211" y="338"/>
                      <a:pt x="211" y="338"/>
                    </a:cubicBezTo>
                    <a:cubicBezTo>
                      <a:pt x="220" y="342"/>
                      <a:pt x="220" y="342"/>
                      <a:pt x="220" y="342"/>
                    </a:cubicBezTo>
                    <a:cubicBezTo>
                      <a:pt x="229" y="343"/>
                      <a:pt x="229" y="343"/>
                      <a:pt x="229" y="343"/>
                    </a:cubicBezTo>
                    <a:cubicBezTo>
                      <a:pt x="229" y="343"/>
                      <a:pt x="227" y="346"/>
                      <a:pt x="236" y="349"/>
                    </a:cubicBezTo>
                    <a:cubicBezTo>
                      <a:pt x="245" y="353"/>
                      <a:pt x="241" y="345"/>
                      <a:pt x="241" y="345"/>
                    </a:cubicBezTo>
                    <a:cubicBezTo>
                      <a:pt x="241" y="345"/>
                      <a:pt x="248" y="344"/>
                      <a:pt x="249" y="343"/>
                    </a:cubicBezTo>
                    <a:cubicBezTo>
                      <a:pt x="249" y="343"/>
                      <a:pt x="252" y="324"/>
                      <a:pt x="252" y="322"/>
                    </a:cubicBezTo>
                    <a:cubicBezTo>
                      <a:pt x="252" y="320"/>
                      <a:pt x="245" y="314"/>
                      <a:pt x="242" y="311"/>
                    </a:cubicBezTo>
                    <a:cubicBezTo>
                      <a:pt x="238" y="307"/>
                      <a:pt x="253" y="300"/>
                      <a:pt x="253" y="300"/>
                    </a:cubicBezTo>
                    <a:cubicBezTo>
                      <a:pt x="253" y="300"/>
                      <a:pt x="254" y="311"/>
                      <a:pt x="253" y="315"/>
                    </a:cubicBezTo>
                    <a:cubicBezTo>
                      <a:pt x="253" y="320"/>
                      <a:pt x="257" y="320"/>
                      <a:pt x="258" y="323"/>
                    </a:cubicBezTo>
                    <a:cubicBezTo>
                      <a:pt x="258" y="323"/>
                      <a:pt x="258" y="323"/>
                      <a:pt x="258" y="323"/>
                    </a:cubicBezTo>
                    <a:cubicBezTo>
                      <a:pt x="269" y="318"/>
                      <a:pt x="269" y="318"/>
                      <a:pt x="269" y="318"/>
                    </a:cubicBezTo>
                    <a:cubicBezTo>
                      <a:pt x="287" y="318"/>
                      <a:pt x="287" y="318"/>
                      <a:pt x="287" y="318"/>
                    </a:cubicBezTo>
                    <a:cubicBezTo>
                      <a:pt x="287" y="318"/>
                      <a:pt x="301" y="302"/>
                      <a:pt x="304" y="302"/>
                    </a:cubicBezTo>
                    <a:cubicBezTo>
                      <a:pt x="306" y="302"/>
                      <a:pt x="308" y="315"/>
                      <a:pt x="314" y="309"/>
                    </a:cubicBezTo>
                    <a:cubicBezTo>
                      <a:pt x="319" y="303"/>
                      <a:pt x="313" y="293"/>
                      <a:pt x="321" y="294"/>
                    </a:cubicBezTo>
                    <a:cubicBezTo>
                      <a:pt x="330" y="295"/>
                      <a:pt x="329" y="298"/>
                      <a:pt x="333" y="297"/>
                    </a:cubicBezTo>
                    <a:cubicBezTo>
                      <a:pt x="336" y="296"/>
                      <a:pt x="358" y="282"/>
                      <a:pt x="363" y="291"/>
                    </a:cubicBezTo>
                    <a:cubicBezTo>
                      <a:pt x="365" y="297"/>
                      <a:pt x="365" y="298"/>
                      <a:pt x="364" y="299"/>
                    </a:cubicBezTo>
                    <a:cubicBezTo>
                      <a:pt x="368" y="298"/>
                      <a:pt x="383" y="297"/>
                      <a:pt x="385" y="296"/>
                    </a:cubicBezTo>
                    <a:cubicBezTo>
                      <a:pt x="386" y="296"/>
                      <a:pt x="393" y="291"/>
                      <a:pt x="393" y="291"/>
                    </a:cubicBezTo>
                    <a:cubicBezTo>
                      <a:pt x="385" y="284"/>
                      <a:pt x="385" y="284"/>
                      <a:pt x="385" y="284"/>
                    </a:cubicBezTo>
                    <a:cubicBezTo>
                      <a:pt x="385" y="284"/>
                      <a:pt x="396" y="280"/>
                      <a:pt x="397" y="280"/>
                    </a:cubicBezTo>
                    <a:cubicBezTo>
                      <a:pt x="399" y="280"/>
                      <a:pt x="407" y="272"/>
                      <a:pt x="407" y="272"/>
                    </a:cubicBezTo>
                    <a:cubicBezTo>
                      <a:pt x="407" y="272"/>
                      <a:pt x="400" y="261"/>
                      <a:pt x="403" y="263"/>
                    </a:cubicBezTo>
                    <a:cubicBezTo>
                      <a:pt x="405" y="264"/>
                      <a:pt x="415" y="265"/>
                      <a:pt x="415" y="265"/>
                    </a:cubicBezTo>
                    <a:cubicBezTo>
                      <a:pt x="418" y="256"/>
                      <a:pt x="418" y="256"/>
                      <a:pt x="418" y="256"/>
                    </a:cubicBezTo>
                    <a:cubicBezTo>
                      <a:pt x="392" y="236"/>
                      <a:pt x="392" y="236"/>
                      <a:pt x="392" y="236"/>
                    </a:cubicBezTo>
                    <a:cubicBezTo>
                      <a:pt x="405" y="220"/>
                      <a:pt x="405" y="220"/>
                      <a:pt x="405" y="220"/>
                    </a:cubicBezTo>
                    <a:cubicBezTo>
                      <a:pt x="405" y="220"/>
                      <a:pt x="411" y="219"/>
                      <a:pt x="413" y="219"/>
                    </a:cubicBezTo>
                    <a:close/>
                    <a:moveTo>
                      <a:pt x="263" y="301"/>
                    </a:moveTo>
                    <a:cubicBezTo>
                      <a:pt x="259" y="305"/>
                      <a:pt x="258" y="298"/>
                      <a:pt x="257" y="296"/>
                    </a:cubicBezTo>
                    <a:cubicBezTo>
                      <a:pt x="257" y="295"/>
                      <a:pt x="258" y="288"/>
                      <a:pt x="257" y="283"/>
                    </a:cubicBezTo>
                    <a:cubicBezTo>
                      <a:pt x="256" y="278"/>
                      <a:pt x="237" y="265"/>
                      <a:pt x="234" y="263"/>
                    </a:cubicBezTo>
                    <a:cubicBezTo>
                      <a:pt x="232" y="261"/>
                      <a:pt x="241" y="249"/>
                      <a:pt x="241" y="248"/>
                    </a:cubicBezTo>
                    <a:cubicBezTo>
                      <a:pt x="242" y="246"/>
                      <a:pt x="236" y="242"/>
                      <a:pt x="232" y="238"/>
                    </a:cubicBezTo>
                    <a:cubicBezTo>
                      <a:pt x="228" y="234"/>
                      <a:pt x="232" y="229"/>
                      <a:pt x="232" y="227"/>
                    </a:cubicBezTo>
                    <a:cubicBezTo>
                      <a:pt x="233" y="225"/>
                      <a:pt x="224" y="225"/>
                      <a:pt x="219" y="221"/>
                    </a:cubicBezTo>
                    <a:cubicBezTo>
                      <a:pt x="214" y="217"/>
                      <a:pt x="221" y="219"/>
                      <a:pt x="223" y="213"/>
                    </a:cubicBezTo>
                    <a:cubicBezTo>
                      <a:pt x="224" y="210"/>
                      <a:pt x="236" y="222"/>
                      <a:pt x="240" y="225"/>
                    </a:cubicBezTo>
                    <a:cubicBezTo>
                      <a:pt x="243" y="228"/>
                      <a:pt x="240" y="229"/>
                      <a:pt x="240" y="232"/>
                    </a:cubicBezTo>
                    <a:cubicBezTo>
                      <a:pt x="240" y="236"/>
                      <a:pt x="248" y="239"/>
                      <a:pt x="252" y="243"/>
                    </a:cubicBezTo>
                    <a:cubicBezTo>
                      <a:pt x="256" y="247"/>
                      <a:pt x="243" y="253"/>
                      <a:pt x="245" y="256"/>
                    </a:cubicBezTo>
                    <a:cubicBezTo>
                      <a:pt x="247" y="259"/>
                      <a:pt x="266" y="272"/>
                      <a:pt x="268" y="283"/>
                    </a:cubicBezTo>
                    <a:cubicBezTo>
                      <a:pt x="270" y="294"/>
                      <a:pt x="266" y="296"/>
                      <a:pt x="263" y="301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85" name="Kirovohrad">
                <a:extLst>
                  <a:ext uri="{FF2B5EF4-FFF2-40B4-BE49-F238E27FC236}">
                    <a16:creationId xmlns:a16="http://schemas.microsoft.com/office/drawing/2014/main" id="{7003389E-4CD7-49C9-915A-795BDC5BD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33484" y="4139703"/>
                <a:ext cx="3400802" cy="1282602"/>
              </a:xfrm>
              <a:custGeom>
                <a:avLst/>
                <a:gdLst>
                  <a:gd name="T0" fmla="*/ 2147483647 w 595"/>
                  <a:gd name="T1" fmla="*/ 2147483647 h 296"/>
                  <a:gd name="T2" fmla="*/ 2147483647 w 595"/>
                  <a:gd name="T3" fmla="*/ 2147483647 h 296"/>
                  <a:gd name="T4" fmla="*/ 2147483647 w 595"/>
                  <a:gd name="T5" fmla="*/ 2147483647 h 296"/>
                  <a:gd name="T6" fmla="*/ 2147483647 w 595"/>
                  <a:gd name="T7" fmla="*/ 2147483647 h 296"/>
                  <a:gd name="T8" fmla="*/ 2147483647 w 595"/>
                  <a:gd name="T9" fmla="*/ 2147483647 h 296"/>
                  <a:gd name="T10" fmla="*/ 2147483647 w 595"/>
                  <a:gd name="T11" fmla="*/ 2147483647 h 296"/>
                  <a:gd name="T12" fmla="*/ 2147483647 w 595"/>
                  <a:gd name="T13" fmla="*/ 2147483647 h 296"/>
                  <a:gd name="T14" fmla="*/ 2147483647 w 595"/>
                  <a:gd name="T15" fmla="*/ 2147483647 h 296"/>
                  <a:gd name="T16" fmla="*/ 2147483647 w 595"/>
                  <a:gd name="T17" fmla="*/ 2147483647 h 296"/>
                  <a:gd name="T18" fmla="*/ 2147483647 w 595"/>
                  <a:gd name="T19" fmla="*/ 2147483647 h 296"/>
                  <a:gd name="T20" fmla="*/ 2147483647 w 595"/>
                  <a:gd name="T21" fmla="*/ 2147483647 h 296"/>
                  <a:gd name="T22" fmla="*/ 2147483647 w 595"/>
                  <a:gd name="T23" fmla="*/ 2147483647 h 296"/>
                  <a:gd name="T24" fmla="*/ 2147483647 w 595"/>
                  <a:gd name="T25" fmla="*/ 2147483647 h 296"/>
                  <a:gd name="T26" fmla="*/ 2147483647 w 595"/>
                  <a:gd name="T27" fmla="*/ 2147483647 h 296"/>
                  <a:gd name="T28" fmla="*/ 2147483647 w 595"/>
                  <a:gd name="T29" fmla="*/ 2147483647 h 296"/>
                  <a:gd name="T30" fmla="*/ 2147483647 w 595"/>
                  <a:gd name="T31" fmla="*/ 2147483647 h 296"/>
                  <a:gd name="T32" fmla="*/ 2147483647 w 595"/>
                  <a:gd name="T33" fmla="*/ 2147483647 h 296"/>
                  <a:gd name="T34" fmla="*/ 2147483647 w 595"/>
                  <a:gd name="T35" fmla="*/ 2147483647 h 296"/>
                  <a:gd name="T36" fmla="*/ 2147483647 w 595"/>
                  <a:gd name="T37" fmla="*/ 2147483647 h 296"/>
                  <a:gd name="T38" fmla="*/ 2147483647 w 595"/>
                  <a:gd name="T39" fmla="*/ 2147483647 h 296"/>
                  <a:gd name="T40" fmla="*/ 2147483647 w 595"/>
                  <a:gd name="T41" fmla="*/ 2147483647 h 296"/>
                  <a:gd name="T42" fmla="*/ 2147483647 w 595"/>
                  <a:gd name="T43" fmla="*/ 2147483647 h 296"/>
                  <a:gd name="T44" fmla="*/ 2147483647 w 595"/>
                  <a:gd name="T45" fmla="*/ 2147483647 h 296"/>
                  <a:gd name="T46" fmla="*/ 2147483647 w 595"/>
                  <a:gd name="T47" fmla="*/ 2147483647 h 296"/>
                  <a:gd name="T48" fmla="*/ 2147483647 w 595"/>
                  <a:gd name="T49" fmla="*/ 2147483647 h 296"/>
                  <a:gd name="T50" fmla="*/ 2147483647 w 595"/>
                  <a:gd name="T51" fmla="*/ 2147483647 h 296"/>
                  <a:gd name="T52" fmla="*/ 2147483647 w 595"/>
                  <a:gd name="T53" fmla="*/ 2147483647 h 296"/>
                  <a:gd name="T54" fmla="*/ 2147483647 w 595"/>
                  <a:gd name="T55" fmla="*/ 2147483647 h 296"/>
                  <a:gd name="T56" fmla="*/ 2147483647 w 595"/>
                  <a:gd name="T57" fmla="*/ 2147483647 h 296"/>
                  <a:gd name="T58" fmla="*/ 2147483647 w 595"/>
                  <a:gd name="T59" fmla="*/ 2147483647 h 296"/>
                  <a:gd name="T60" fmla="*/ 2147483647 w 595"/>
                  <a:gd name="T61" fmla="*/ 2147483647 h 296"/>
                  <a:gd name="T62" fmla="*/ 2147483647 w 595"/>
                  <a:gd name="T63" fmla="*/ 2147483647 h 296"/>
                  <a:gd name="T64" fmla="*/ 2147483647 w 595"/>
                  <a:gd name="T65" fmla="*/ 2147483647 h 296"/>
                  <a:gd name="T66" fmla="*/ 0 w 595"/>
                  <a:gd name="T67" fmla="*/ 2147483647 h 296"/>
                  <a:gd name="T68" fmla="*/ 2147483647 w 595"/>
                  <a:gd name="T69" fmla="*/ 2147483647 h 296"/>
                  <a:gd name="T70" fmla="*/ 2147483647 w 595"/>
                  <a:gd name="T71" fmla="*/ 2147483647 h 296"/>
                  <a:gd name="T72" fmla="*/ 2147483647 w 595"/>
                  <a:gd name="T73" fmla="*/ 2147483647 h 296"/>
                  <a:gd name="T74" fmla="*/ 2147483647 w 595"/>
                  <a:gd name="T75" fmla="*/ 2147483647 h 296"/>
                  <a:gd name="T76" fmla="*/ 2147483647 w 595"/>
                  <a:gd name="T77" fmla="*/ 2147483647 h 296"/>
                  <a:gd name="T78" fmla="*/ 2147483647 w 595"/>
                  <a:gd name="T79" fmla="*/ 2147483647 h 296"/>
                  <a:gd name="T80" fmla="*/ 2147483647 w 595"/>
                  <a:gd name="T81" fmla="*/ 2147483647 h 296"/>
                  <a:gd name="T82" fmla="*/ 2147483647 w 595"/>
                  <a:gd name="T83" fmla="*/ 2147483647 h 296"/>
                  <a:gd name="T84" fmla="*/ 2147483647 w 595"/>
                  <a:gd name="T85" fmla="*/ 2147483647 h 296"/>
                  <a:gd name="T86" fmla="*/ 2147483647 w 595"/>
                  <a:gd name="T87" fmla="*/ 2147483647 h 296"/>
                  <a:gd name="T88" fmla="*/ 2147483647 w 595"/>
                  <a:gd name="T89" fmla="*/ 2147483647 h 296"/>
                  <a:gd name="T90" fmla="*/ 2147483647 w 595"/>
                  <a:gd name="T91" fmla="*/ 2147483647 h 296"/>
                  <a:gd name="T92" fmla="*/ 2147483647 w 595"/>
                  <a:gd name="T93" fmla="*/ 2147483647 h 296"/>
                  <a:gd name="T94" fmla="*/ 2147483647 w 595"/>
                  <a:gd name="T95" fmla="*/ 2147483647 h 296"/>
                  <a:gd name="T96" fmla="*/ 2147483647 w 595"/>
                  <a:gd name="T97" fmla="*/ 2147483647 h 296"/>
                  <a:gd name="T98" fmla="*/ 2147483647 w 595"/>
                  <a:gd name="T99" fmla="*/ 2147483647 h 296"/>
                  <a:gd name="T100" fmla="*/ 2147483647 w 595"/>
                  <a:gd name="T101" fmla="*/ 2147483647 h 296"/>
                  <a:gd name="T102" fmla="*/ 2147483647 w 595"/>
                  <a:gd name="T103" fmla="*/ 2147483647 h 296"/>
                  <a:gd name="T104" fmla="*/ 2147483647 w 595"/>
                  <a:gd name="T105" fmla="*/ 2147483647 h 296"/>
                  <a:gd name="T106" fmla="*/ 2147483647 w 595"/>
                  <a:gd name="T107" fmla="*/ 2147483647 h 296"/>
                  <a:gd name="T108" fmla="*/ 2147483647 w 595"/>
                  <a:gd name="T109" fmla="*/ 2147483647 h 29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95"/>
                  <a:gd name="T166" fmla="*/ 0 h 296"/>
                  <a:gd name="T167" fmla="*/ 595 w 595"/>
                  <a:gd name="T168" fmla="*/ 296 h 29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95" h="296">
                    <a:moveTo>
                      <a:pt x="511" y="199"/>
                    </a:moveTo>
                    <a:cubicBezTo>
                      <a:pt x="522" y="195"/>
                      <a:pt x="543" y="174"/>
                      <a:pt x="543" y="174"/>
                    </a:cubicBezTo>
                    <a:cubicBezTo>
                      <a:pt x="543" y="174"/>
                      <a:pt x="538" y="169"/>
                      <a:pt x="538" y="166"/>
                    </a:cubicBezTo>
                    <a:cubicBezTo>
                      <a:pt x="539" y="163"/>
                      <a:pt x="540" y="152"/>
                      <a:pt x="536" y="143"/>
                    </a:cubicBezTo>
                    <a:cubicBezTo>
                      <a:pt x="531" y="134"/>
                      <a:pt x="528" y="121"/>
                      <a:pt x="530" y="116"/>
                    </a:cubicBezTo>
                    <a:cubicBezTo>
                      <a:pt x="532" y="111"/>
                      <a:pt x="547" y="116"/>
                      <a:pt x="559" y="105"/>
                    </a:cubicBezTo>
                    <a:cubicBezTo>
                      <a:pt x="571" y="93"/>
                      <a:pt x="580" y="87"/>
                      <a:pt x="580" y="87"/>
                    </a:cubicBezTo>
                    <a:cubicBezTo>
                      <a:pt x="580" y="87"/>
                      <a:pt x="552" y="76"/>
                      <a:pt x="551" y="76"/>
                    </a:cubicBezTo>
                    <a:cubicBezTo>
                      <a:pt x="549" y="75"/>
                      <a:pt x="542" y="67"/>
                      <a:pt x="544" y="66"/>
                    </a:cubicBezTo>
                    <a:cubicBezTo>
                      <a:pt x="546" y="65"/>
                      <a:pt x="560" y="59"/>
                      <a:pt x="560" y="59"/>
                    </a:cubicBezTo>
                    <a:cubicBezTo>
                      <a:pt x="560" y="59"/>
                      <a:pt x="579" y="64"/>
                      <a:pt x="581" y="62"/>
                    </a:cubicBezTo>
                    <a:cubicBezTo>
                      <a:pt x="582" y="61"/>
                      <a:pt x="591" y="51"/>
                      <a:pt x="595" y="46"/>
                    </a:cubicBezTo>
                    <a:cubicBezTo>
                      <a:pt x="590" y="45"/>
                      <a:pt x="577" y="48"/>
                      <a:pt x="574" y="48"/>
                    </a:cubicBezTo>
                    <a:cubicBezTo>
                      <a:pt x="572" y="48"/>
                      <a:pt x="569" y="42"/>
                      <a:pt x="566" y="36"/>
                    </a:cubicBezTo>
                    <a:cubicBezTo>
                      <a:pt x="557" y="42"/>
                      <a:pt x="557" y="42"/>
                      <a:pt x="557" y="42"/>
                    </a:cubicBezTo>
                    <a:cubicBezTo>
                      <a:pt x="550" y="37"/>
                      <a:pt x="550" y="37"/>
                      <a:pt x="550" y="37"/>
                    </a:cubicBezTo>
                    <a:cubicBezTo>
                      <a:pt x="536" y="39"/>
                      <a:pt x="536" y="39"/>
                      <a:pt x="536" y="39"/>
                    </a:cubicBezTo>
                    <a:cubicBezTo>
                      <a:pt x="528" y="32"/>
                      <a:pt x="528" y="32"/>
                      <a:pt x="528" y="32"/>
                    </a:cubicBezTo>
                    <a:cubicBezTo>
                      <a:pt x="512" y="32"/>
                      <a:pt x="512" y="32"/>
                      <a:pt x="512" y="32"/>
                    </a:cubicBezTo>
                    <a:cubicBezTo>
                      <a:pt x="501" y="20"/>
                      <a:pt x="501" y="20"/>
                      <a:pt x="501" y="20"/>
                    </a:cubicBezTo>
                    <a:cubicBezTo>
                      <a:pt x="506" y="12"/>
                      <a:pt x="506" y="12"/>
                      <a:pt x="506" y="12"/>
                    </a:cubicBezTo>
                    <a:cubicBezTo>
                      <a:pt x="492" y="8"/>
                      <a:pt x="492" y="8"/>
                      <a:pt x="492" y="8"/>
                    </a:cubicBezTo>
                    <a:cubicBezTo>
                      <a:pt x="489" y="9"/>
                      <a:pt x="486" y="12"/>
                      <a:pt x="485" y="15"/>
                    </a:cubicBezTo>
                    <a:cubicBezTo>
                      <a:pt x="485" y="20"/>
                      <a:pt x="485" y="28"/>
                      <a:pt x="484" y="27"/>
                    </a:cubicBezTo>
                    <a:cubicBezTo>
                      <a:pt x="484" y="26"/>
                      <a:pt x="483" y="21"/>
                      <a:pt x="478" y="23"/>
                    </a:cubicBezTo>
                    <a:cubicBezTo>
                      <a:pt x="473" y="26"/>
                      <a:pt x="456" y="38"/>
                      <a:pt x="461" y="30"/>
                    </a:cubicBezTo>
                    <a:cubicBezTo>
                      <a:pt x="467" y="23"/>
                      <a:pt x="479" y="12"/>
                      <a:pt x="477" y="9"/>
                    </a:cubicBezTo>
                    <a:cubicBezTo>
                      <a:pt x="474" y="6"/>
                      <a:pt x="470" y="2"/>
                      <a:pt x="465" y="5"/>
                    </a:cubicBezTo>
                    <a:cubicBezTo>
                      <a:pt x="460" y="8"/>
                      <a:pt x="456" y="12"/>
                      <a:pt x="452" y="10"/>
                    </a:cubicBezTo>
                    <a:cubicBezTo>
                      <a:pt x="448" y="8"/>
                      <a:pt x="453" y="0"/>
                      <a:pt x="444" y="2"/>
                    </a:cubicBezTo>
                    <a:cubicBezTo>
                      <a:pt x="435" y="3"/>
                      <a:pt x="440" y="11"/>
                      <a:pt x="433" y="4"/>
                    </a:cubicBezTo>
                    <a:cubicBezTo>
                      <a:pt x="432" y="4"/>
                      <a:pt x="432" y="4"/>
                      <a:pt x="432" y="4"/>
                    </a:cubicBezTo>
                    <a:cubicBezTo>
                      <a:pt x="431" y="6"/>
                      <a:pt x="431" y="8"/>
                      <a:pt x="431" y="8"/>
                    </a:cubicBezTo>
                    <a:cubicBezTo>
                      <a:pt x="440" y="20"/>
                      <a:pt x="440" y="20"/>
                      <a:pt x="440" y="20"/>
                    </a:cubicBezTo>
                    <a:cubicBezTo>
                      <a:pt x="440" y="20"/>
                      <a:pt x="431" y="25"/>
                      <a:pt x="422" y="28"/>
                    </a:cubicBezTo>
                    <a:cubicBezTo>
                      <a:pt x="413" y="30"/>
                      <a:pt x="398" y="38"/>
                      <a:pt x="395" y="35"/>
                    </a:cubicBezTo>
                    <a:cubicBezTo>
                      <a:pt x="391" y="33"/>
                      <a:pt x="375" y="8"/>
                      <a:pt x="375" y="8"/>
                    </a:cubicBezTo>
                    <a:cubicBezTo>
                      <a:pt x="359" y="10"/>
                      <a:pt x="359" y="10"/>
                      <a:pt x="359" y="10"/>
                    </a:cubicBezTo>
                    <a:cubicBezTo>
                      <a:pt x="338" y="31"/>
                      <a:pt x="338" y="31"/>
                      <a:pt x="338" y="31"/>
                    </a:cubicBezTo>
                    <a:cubicBezTo>
                      <a:pt x="341" y="43"/>
                      <a:pt x="341" y="43"/>
                      <a:pt x="341" y="43"/>
                    </a:cubicBezTo>
                    <a:cubicBezTo>
                      <a:pt x="335" y="45"/>
                      <a:pt x="335" y="45"/>
                      <a:pt x="335" y="45"/>
                    </a:cubicBezTo>
                    <a:cubicBezTo>
                      <a:pt x="335" y="45"/>
                      <a:pt x="326" y="38"/>
                      <a:pt x="324" y="39"/>
                    </a:cubicBezTo>
                    <a:cubicBezTo>
                      <a:pt x="323" y="40"/>
                      <a:pt x="306" y="56"/>
                      <a:pt x="306" y="56"/>
                    </a:cubicBezTo>
                    <a:cubicBezTo>
                      <a:pt x="292" y="38"/>
                      <a:pt x="292" y="38"/>
                      <a:pt x="292" y="38"/>
                    </a:cubicBezTo>
                    <a:cubicBezTo>
                      <a:pt x="275" y="36"/>
                      <a:pt x="275" y="36"/>
                      <a:pt x="275" y="36"/>
                    </a:cubicBezTo>
                    <a:cubicBezTo>
                      <a:pt x="275" y="36"/>
                      <a:pt x="275" y="44"/>
                      <a:pt x="273" y="45"/>
                    </a:cubicBezTo>
                    <a:cubicBezTo>
                      <a:pt x="272" y="45"/>
                      <a:pt x="255" y="43"/>
                      <a:pt x="255" y="43"/>
                    </a:cubicBezTo>
                    <a:cubicBezTo>
                      <a:pt x="255" y="61"/>
                      <a:pt x="255" y="61"/>
                      <a:pt x="255" y="61"/>
                    </a:cubicBezTo>
                    <a:cubicBezTo>
                      <a:pt x="244" y="74"/>
                      <a:pt x="244" y="74"/>
                      <a:pt x="244" y="74"/>
                    </a:cubicBezTo>
                    <a:cubicBezTo>
                      <a:pt x="234" y="85"/>
                      <a:pt x="234" y="85"/>
                      <a:pt x="234" y="85"/>
                    </a:cubicBezTo>
                    <a:cubicBezTo>
                      <a:pt x="211" y="79"/>
                      <a:pt x="211" y="79"/>
                      <a:pt x="211" y="79"/>
                    </a:cubicBezTo>
                    <a:cubicBezTo>
                      <a:pt x="211" y="79"/>
                      <a:pt x="199" y="85"/>
                      <a:pt x="194" y="86"/>
                    </a:cubicBezTo>
                    <a:cubicBezTo>
                      <a:pt x="188" y="86"/>
                      <a:pt x="179" y="81"/>
                      <a:pt x="179" y="81"/>
                    </a:cubicBezTo>
                    <a:cubicBezTo>
                      <a:pt x="154" y="82"/>
                      <a:pt x="154" y="82"/>
                      <a:pt x="154" y="82"/>
                    </a:cubicBezTo>
                    <a:cubicBezTo>
                      <a:pt x="146" y="76"/>
                      <a:pt x="146" y="76"/>
                      <a:pt x="146" y="76"/>
                    </a:cubicBezTo>
                    <a:cubicBezTo>
                      <a:pt x="146" y="76"/>
                      <a:pt x="118" y="102"/>
                      <a:pt x="118" y="103"/>
                    </a:cubicBezTo>
                    <a:cubicBezTo>
                      <a:pt x="118" y="105"/>
                      <a:pt x="120" y="124"/>
                      <a:pt x="116" y="123"/>
                    </a:cubicBezTo>
                    <a:cubicBezTo>
                      <a:pt x="112" y="123"/>
                      <a:pt x="105" y="115"/>
                      <a:pt x="103" y="116"/>
                    </a:cubicBezTo>
                    <a:cubicBezTo>
                      <a:pt x="101" y="117"/>
                      <a:pt x="94" y="121"/>
                      <a:pt x="93" y="121"/>
                    </a:cubicBezTo>
                    <a:cubicBezTo>
                      <a:pt x="91" y="122"/>
                      <a:pt x="89" y="130"/>
                      <a:pt x="89" y="130"/>
                    </a:cubicBezTo>
                    <a:cubicBezTo>
                      <a:pt x="82" y="129"/>
                      <a:pt x="82" y="129"/>
                      <a:pt x="82" y="129"/>
                    </a:cubicBezTo>
                    <a:cubicBezTo>
                      <a:pt x="73" y="140"/>
                      <a:pt x="73" y="140"/>
                      <a:pt x="73" y="140"/>
                    </a:cubicBezTo>
                    <a:cubicBezTo>
                      <a:pt x="62" y="131"/>
                      <a:pt x="62" y="131"/>
                      <a:pt x="62" y="131"/>
                    </a:cubicBezTo>
                    <a:cubicBezTo>
                      <a:pt x="47" y="145"/>
                      <a:pt x="47" y="145"/>
                      <a:pt x="47" y="145"/>
                    </a:cubicBezTo>
                    <a:cubicBezTo>
                      <a:pt x="44" y="145"/>
                      <a:pt x="44" y="145"/>
                      <a:pt x="44" y="145"/>
                    </a:cubicBezTo>
                    <a:cubicBezTo>
                      <a:pt x="43" y="147"/>
                      <a:pt x="34" y="157"/>
                      <a:pt x="31" y="158"/>
                    </a:cubicBezTo>
                    <a:cubicBezTo>
                      <a:pt x="27" y="158"/>
                      <a:pt x="19" y="150"/>
                      <a:pt x="19" y="150"/>
                    </a:cubicBezTo>
                    <a:cubicBezTo>
                      <a:pt x="0" y="165"/>
                      <a:pt x="0" y="165"/>
                      <a:pt x="0" y="165"/>
                    </a:cubicBezTo>
                    <a:cubicBezTo>
                      <a:pt x="36" y="186"/>
                      <a:pt x="36" y="186"/>
                      <a:pt x="36" y="186"/>
                    </a:cubicBezTo>
                    <a:cubicBezTo>
                      <a:pt x="33" y="194"/>
                      <a:pt x="33" y="194"/>
                      <a:pt x="33" y="194"/>
                    </a:cubicBezTo>
                    <a:cubicBezTo>
                      <a:pt x="33" y="194"/>
                      <a:pt x="31" y="195"/>
                      <a:pt x="30" y="195"/>
                    </a:cubicBezTo>
                    <a:cubicBezTo>
                      <a:pt x="39" y="197"/>
                      <a:pt x="39" y="197"/>
                      <a:pt x="39" y="197"/>
                    </a:cubicBezTo>
                    <a:cubicBezTo>
                      <a:pt x="44" y="209"/>
                      <a:pt x="44" y="209"/>
                      <a:pt x="44" y="209"/>
                    </a:cubicBezTo>
                    <a:cubicBezTo>
                      <a:pt x="75" y="214"/>
                      <a:pt x="75" y="214"/>
                      <a:pt x="75" y="214"/>
                    </a:cubicBezTo>
                    <a:cubicBezTo>
                      <a:pt x="78" y="213"/>
                      <a:pt x="80" y="212"/>
                      <a:pt x="80" y="212"/>
                    </a:cubicBezTo>
                    <a:cubicBezTo>
                      <a:pt x="90" y="204"/>
                      <a:pt x="90" y="204"/>
                      <a:pt x="90" y="204"/>
                    </a:cubicBezTo>
                    <a:cubicBezTo>
                      <a:pt x="93" y="206"/>
                      <a:pt x="93" y="206"/>
                      <a:pt x="93" y="206"/>
                    </a:cubicBezTo>
                    <a:cubicBezTo>
                      <a:pt x="111" y="203"/>
                      <a:pt x="111" y="203"/>
                      <a:pt x="111" y="203"/>
                    </a:cubicBezTo>
                    <a:cubicBezTo>
                      <a:pt x="111" y="203"/>
                      <a:pt x="119" y="206"/>
                      <a:pt x="126" y="212"/>
                    </a:cubicBezTo>
                    <a:cubicBezTo>
                      <a:pt x="132" y="217"/>
                      <a:pt x="125" y="205"/>
                      <a:pt x="140" y="201"/>
                    </a:cubicBezTo>
                    <a:cubicBezTo>
                      <a:pt x="154" y="197"/>
                      <a:pt x="155" y="209"/>
                      <a:pt x="155" y="209"/>
                    </a:cubicBezTo>
                    <a:cubicBezTo>
                      <a:pt x="164" y="202"/>
                      <a:pt x="164" y="202"/>
                      <a:pt x="164" y="202"/>
                    </a:cubicBezTo>
                    <a:cubicBezTo>
                      <a:pt x="165" y="210"/>
                      <a:pt x="165" y="210"/>
                      <a:pt x="165" y="210"/>
                    </a:cubicBezTo>
                    <a:cubicBezTo>
                      <a:pt x="190" y="193"/>
                      <a:pt x="190" y="193"/>
                      <a:pt x="190" y="193"/>
                    </a:cubicBezTo>
                    <a:cubicBezTo>
                      <a:pt x="190" y="193"/>
                      <a:pt x="195" y="195"/>
                      <a:pt x="197" y="197"/>
                    </a:cubicBezTo>
                    <a:cubicBezTo>
                      <a:pt x="199" y="200"/>
                      <a:pt x="203" y="196"/>
                      <a:pt x="203" y="196"/>
                    </a:cubicBezTo>
                    <a:cubicBezTo>
                      <a:pt x="203" y="196"/>
                      <a:pt x="215" y="215"/>
                      <a:pt x="218" y="217"/>
                    </a:cubicBezTo>
                    <a:cubicBezTo>
                      <a:pt x="220" y="218"/>
                      <a:pt x="235" y="214"/>
                      <a:pt x="235" y="214"/>
                    </a:cubicBezTo>
                    <a:cubicBezTo>
                      <a:pt x="241" y="219"/>
                      <a:pt x="241" y="219"/>
                      <a:pt x="241" y="219"/>
                    </a:cubicBezTo>
                    <a:cubicBezTo>
                      <a:pt x="250" y="213"/>
                      <a:pt x="250" y="213"/>
                      <a:pt x="250" y="213"/>
                    </a:cubicBezTo>
                    <a:cubicBezTo>
                      <a:pt x="255" y="219"/>
                      <a:pt x="255" y="219"/>
                      <a:pt x="255" y="219"/>
                    </a:cubicBezTo>
                    <a:cubicBezTo>
                      <a:pt x="254" y="231"/>
                      <a:pt x="254" y="231"/>
                      <a:pt x="254" y="231"/>
                    </a:cubicBezTo>
                    <a:cubicBezTo>
                      <a:pt x="270" y="217"/>
                      <a:pt x="270" y="217"/>
                      <a:pt x="270" y="217"/>
                    </a:cubicBezTo>
                    <a:cubicBezTo>
                      <a:pt x="289" y="221"/>
                      <a:pt x="289" y="221"/>
                      <a:pt x="289" y="221"/>
                    </a:cubicBezTo>
                    <a:cubicBezTo>
                      <a:pt x="290" y="230"/>
                      <a:pt x="290" y="230"/>
                      <a:pt x="290" y="230"/>
                    </a:cubicBezTo>
                    <a:cubicBezTo>
                      <a:pt x="282" y="236"/>
                      <a:pt x="282" y="236"/>
                      <a:pt x="282" y="236"/>
                    </a:cubicBezTo>
                    <a:cubicBezTo>
                      <a:pt x="307" y="265"/>
                      <a:pt x="307" y="265"/>
                      <a:pt x="307" y="265"/>
                    </a:cubicBezTo>
                    <a:cubicBezTo>
                      <a:pt x="300" y="272"/>
                      <a:pt x="300" y="272"/>
                      <a:pt x="300" y="272"/>
                    </a:cubicBezTo>
                    <a:cubicBezTo>
                      <a:pt x="305" y="282"/>
                      <a:pt x="305" y="282"/>
                      <a:pt x="305" y="282"/>
                    </a:cubicBezTo>
                    <a:cubicBezTo>
                      <a:pt x="332" y="283"/>
                      <a:pt x="332" y="283"/>
                      <a:pt x="332" y="283"/>
                    </a:cubicBezTo>
                    <a:cubicBezTo>
                      <a:pt x="340" y="296"/>
                      <a:pt x="340" y="296"/>
                      <a:pt x="340" y="296"/>
                    </a:cubicBezTo>
                    <a:cubicBezTo>
                      <a:pt x="340" y="296"/>
                      <a:pt x="354" y="280"/>
                      <a:pt x="363" y="278"/>
                    </a:cubicBezTo>
                    <a:cubicBezTo>
                      <a:pt x="372" y="275"/>
                      <a:pt x="400" y="286"/>
                      <a:pt x="411" y="284"/>
                    </a:cubicBezTo>
                    <a:cubicBezTo>
                      <a:pt x="422" y="283"/>
                      <a:pt x="426" y="273"/>
                      <a:pt x="426" y="273"/>
                    </a:cubicBezTo>
                    <a:cubicBezTo>
                      <a:pt x="422" y="261"/>
                      <a:pt x="422" y="261"/>
                      <a:pt x="422" y="261"/>
                    </a:cubicBezTo>
                    <a:cubicBezTo>
                      <a:pt x="423" y="253"/>
                      <a:pt x="423" y="253"/>
                      <a:pt x="423" y="253"/>
                    </a:cubicBezTo>
                    <a:cubicBezTo>
                      <a:pt x="423" y="253"/>
                      <a:pt x="418" y="248"/>
                      <a:pt x="432" y="239"/>
                    </a:cubicBezTo>
                    <a:cubicBezTo>
                      <a:pt x="446" y="230"/>
                      <a:pt x="444" y="245"/>
                      <a:pt x="444" y="245"/>
                    </a:cubicBezTo>
                    <a:cubicBezTo>
                      <a:pt x="465" y="227"/>
                      <a:pt x="465" y="227"/>
                      <a:pt x="465" y="227"/>
                    </a:cubicBezTo>
                    <a:cubicBezTo>
                      <a:pt x="477" y="230"/>
                      <a:pt x="477" y="230"/>
                      <a:pt x="477" y="230"/>
                    </a:cubicBezTo>
                    <a:cubicBezTo>
                      <a:pt x="485" y="221"/>
                      <a:pt x="502" y="203"/>
                      <a:pt x="511" y="199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86" name="Kherson">
                <a:extLst>
                  <a:ext uri="{FF2B5EF4-FFF2-40B4-BE49-F238E27FC236}">
                    <a16:creationId xmlns:a16="http://schemas.microsoft.com/office/drawing/2014/main" id="{C840F032-C853-4096-82E0-7E86A5A4466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9998757" y="5547467"/>
                <a:ext cx="3343162" cy="1957019"/>
              </a:xfrm>
              <a:custGeom>
                <a:avLst/>
                <a:gdLst>
                  <a:gd name="T0" fmla="*/ 2147483647 w 585"/>
                  <a:gd name="T1" fmla="*/ 2147483647 h 452"/>
                  <a:gd name="T2" fmla="*/ 2147483647 w 585"/>
                  <a:gd name="T3" fmla="*/ 2147483647 h 452"/>
                  <a:gd name="T4" fmla="*/ 2147483647 w 585"/>
                  <a:gd name="T5" fmla="*/ 2147483647 h 452"/>
                  <a:gd name="T6" fmla="*/ 2147483647 w 585"/>
                  <a:gd name="T7" fmla="*/ 2147483647 h 452"/>
                  <a:gd name="T8" fmla="*/ 2147483647 w 585"/>
                  <a:gd name="T9" fmla="*/ 2147483647 h 452"/>
                  <a:gd name="T10" fmla="*/ 2147483647 w 585"/>
                  <a:gd name="T11" fmla="*/ 2147483647 h 452"/>
                  <a:gd name="T12" fmla="*/ 2147483647 w 585"/>
                  <a:gd name="T13" fmla="*/ 2147483647 h 452"/>
                  <a:gd name="T14" fmla="*/ 2147483647 w 585"/>
                  <a:gd name="T15" fmla="*/ 2147483647 h 452"/>
                  <a:gd name="T16" fmla="*/ 2147483647 w 585"/>
                  <a:gd name="T17" fmla="*/ 2147483647 h 452"/>
                  <a:gd name="T18" fmla="*/ 2147483647 w 585"/>
                  <a:gd name="T19" fmla="*/ 2147483647 h 452"/>
                  <a:gd name="T20" fmla="*/ 2147483647 w 585"/>
                  <a:gd name="T21" fmla="*/ 2147483647 h 452"/>
                  <a:gd name="T22" fmla="*/ 2147483647 w 585"/>
                  <a:gd name="T23" fmla="*/ 2147483647 h 452"/>
                  <a:gd name="T24" fmla="*/ 2147483647 w 585"/>
                  <a:gd name="T25" fmla="*/ 2147483647 h 452"/>
                  <a:gd name="T26" fmla="*/ 2147483647 w 585"/>
                  <a:gd name="T27" fmla="*/ 2147483647 h 452"/>
                  <a:gd name="T28" fmla="*/ 2147483647 w 585"/>
                  <a:gd name="T29" fmla="*/ 2147483647 h 452"/>
                  <a:gd name="T30" fmla="*/ 2147483647 w 585"/>
                  <a:gd name="T31" fmla="*/ 2147483647 h 452"/>
                  <a:gd name="T32" fmla="*/ 2147483647 w 585"/>
                  <a:gd name="T33" fmla="*/ 2147483647 h 452"/>
                  <a:gd name="T34" fmla="*/ 2147483647 w 585"/>
                  <a:gd name="T35" fmla="*/ 2147483647 h 452"/>
                  <a:gd name="T36" fmla="*/ 2147483647 w 585"/>
                  <a:gd name="T37" fmla="*/ 2147483647 h 452"/>
                  <a:gd name="T38" fmla="*/ 2147483647 w 585"/>
                  <a:gd name="T39" fmla="*/ 2147483647 h 452"/>
                  <a:gd name="T40" fmla="*/ 2147483647 w 585"/>
                  <a:gd name="T41" fmla="*/ 2147483647 h 452"/>
                  <a:gd name="T42" fmla="*/ 2147483647 w 585"/>
                  <a:gd name="T43" fmla="*/ 2147483647 h 452"/>
                  <a:gd name="T44" fmla="*/ 2147483647 w 585"/>
                  <a:gd name="T45" fmla="*/ 2147483647 h 452"/>
                  <a:gd name="T46" fmla="*/ 2147483647 w 585"/>
                  <a:gd name="T47" fmla="*/ 2147483647 h 452"/>
                  <a:gd name="T48" fmla="*/ 2147483647 w 585"/>
                  <a:gd name="T49" fmla="*/ 2147483647 h 452"/>
                  <a:gd name="T50" fmla="*/ 2147483647 w 585"/>
                  <a:gd name="T51" fmla="*/ 2147483647 h 452"/>
                  <a:gd name="T52" fmla="*/ 2147483647 w 585"/>
                  <a:gd name="T53" fmla="*/ 2147483647 h 452"/>
                  <a:gd name="T54" fmla="*/ 2147483647 w 585"/>
                  <a:gd name="T55" fmla="*/ 2147483647 h 452"/>
                  <a:gd name="T56" fmla="*/ 2147483647 w 585"/>
                  <a:gd name="T57" fmla="*/ 2147483647 h 452"/>
                  <a:gd name="T58" fmla="*/ 2147483647 w 585"/>
                  <a:gd name="T59" fmla="*/ 2147483647 h 452"/>
                  <a:gd name="T60" fmla="*/ 2147483647 w 585"/>
                  <a:gd name="T61" fmla="*/ 2147483647 h 452"/>
                  <a:gd name="T62" fmla="*/ 2147483647 w 585"/>
                  <a:gd name="T63" fmla="*/ 2147483647 h 452"/>
                  <a:gd name="T64" fmla="*/ 2147483647 w 585"/>
                  <a:gd name="T65" fmla="*/ 2147483647 h 452"/>
                  <a:gd name="T66" fmla="*/ 2147483647 w 585"/>
                  <a:gd name="T67" fmla="*/ 2147483647 h 452"/>
                  <a:gd name="T68" fmla="*/ 2147483647 w 585"/>
                  <a:gd name="T69" fmla="*/ 2147483647 h 452"/>
                  <a:gd name="T70" fmla="*/ 2147483647 w 585"/>
                  <a:gd name="T71" fmla="*/ 2147483647 h 452"/>
                  <a:gd name="T72" fmla="*/ 2147483647 w 585"/>
                  <a:gd name="T73" fmla="*/ 2147483647 h 452"/>
                  <a:gd name="T74" fmla="*/ 2147483647 w 585"/>
                  <a:gd name="T75" fmla="*/ 2147483647 h 452"/>
                  <a:gd name="T76" fmla="*/ 2147483647 w 585"/>
                  <a:gd name="T77" fmla="*/ 2147483647 h 452"/>
                  <a:gd name="T78" fmla="*/ 2147483647 w 585"/>
                  <a:gd name="T79" fmla="*/ 2147483647 h 452"/>
                  <a:gd name="T80" fmla="*/ 2147483647 w 585"/>
                  <a:gd name="T81" fmla="*/ 2147483647 h 452"/>
                  <a:gd name="T82" fmla="*/ 2147483647 w 585"/>
                  <a:gd name="T83" fmla="*/ 2147483647 h 452"/>
                  <a:gd name="T84" fmla="*/ 2147483647 w 585"/>
                  <a:gd name="T85" fmla="*/ 2147483647 h 452"/>
                  <a:gd name="T86" fmla="*/ 2147483647 w 585"/>
                  <a:gd name="T87" fmla="*/ 2147483647 h 452"/>
                  <a:gd name="T88" fmla="*/ 2147483647 w 585"/>
                  <a:gd name="T89" fmla="*/ 2147483647 h 452"/>
                  <a:gd name="T90" fmla="*/ 2147483647 w 585"/>
                  <a:gd name="T91" fmla="*/ 2147483647 h 452"/>
                  <a:gd name="T92" fmla="*/ 2147483647 w 585"/>
                  <a:gd name="T93" fmla="*/ 2147483647 h 452"/>
                  <a:gd name="T94" fmla="*/ 2147483647 w 585"/>
                  <a:gd name="T95" fmla="*/ 2147483647 h 452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585"/>
                  <a:gd name="T145" fmla="*/ 0 h 452"/>
                  <a:gd name="T146" fmla="*/ 585 w 585"/>
                  <a:gd name="T147" fmla="*/ 452 h 452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585" h="452">
                    <a:moveTo>
                      <a:pt x="96" y="313"/>
                    </a:moveTo>
                    <a:cubicBezTo>
                      <a:pt x="88" y="309"/>
                      <a:pt x="73" y="303"/>
                      <a:pt x="53" y="301"/>
                    </a:cubicBezTo>
                    <a:cubicBezTo>
                      <a:pt x="34" y="299"/>
                      <a:pt x="28" y="274"/>
                      <a:pt x="20" y="275"/>
                    </a:cubicBezTo>
                    <a:cubicBezTo>
                      <a:pt x="0" y="277"/>
                      <a:pt x="55" y="307"/>
                      <a:pt x="64" y="311"/>
                    </a:cubicBezTo>
                    <a:cubicBezTo>
                      <a:pt x="73" y="315"/>
                      <a:pt x="86" y="320"/>
                      <a:pt x="93" y="321"/>
                    </a:cubicBezTo>
                    <a:cubicBezTo>
                      <a:pt x="100" y="321"/>
                      <a:pt x="104" y="316"/>
                      <a:pt x="96" y="313"/>
                    </a:cubicBezTo>
                    <a:close/>
                    <a:moveTo>
                      <a:pt x="213" y="338"/>
                    </a:moveTo>
                    <a:cubicBezTo>
                      <a:pt x="203" y="340"/>
                      <a:pt x="186" y="337"/>
                      <a:pt x="186" y="340"/>
                    </a:cubicBezTo>
                    <a:cubicBezTo>
                      <a:pt x="186" y="350"/>
                      <a:pt x="218" y="348"/>
                      <a:pt x="234" y="349"/>
                    </a:cubicBezTo>
                    <a:cubicBezTo>
                      <a:pt x="250" y="351"/>
                      <a:pt x="241" y="341"/>
                      <a:pt x="235" y="333"/>
                    </a:cubicBezTo>
                    <a:cubicBezTo>
                      <a:pt x="229" y="325"/>
                      <a:pt x="223" y="336"/>
                      <a:pt x="213" y="338"/>
                    </a:cubicBezTo>
                    <a:close/>
                    <a:moveTo>
                      <a:pt x="501" y="370"/>
                    </a:moveTo>
                    <a:cubicBezTo>
                      <a:pt x="585" y="452"/>
                      <a:pt x="585" y="452"/>
                      <a:pt x="585" y="452"/>
                    </a:cubicBezTo>
                    <a:cubicBezTo>
                      <a:pt x="510" y="369"/>
                      <a:pt x="510" y="369"/>
                      <a:pt x="510" y="369"/>
                    </a:cubicBezTo>
                    <a:cubicBezTo>
                      <a:pt x="510" y="369"/>
                      <a:pt x="517" y="362"/>
                      <a:pt x="518" y="359"/>
                    </a:cubicBezTo>
                    <a:cubicBezTo>
                      <a:pt x="519" y="357"/>
                      <a:pt x="509" y="349"/>
                      <a:pt x="509" y="349"/>
                    </a:cubicBezTo>
                    <a:cubicBezTo>
                      <a:pt x="509" y="349"/>
                      <a:pt x="508" y="345"/>
                      <a:pt x="509" y="341"/>
                    </a:cubicBezTo>
                    <a:cubicBezTo>
                      <a:pt x="510" y="337"/>
                      <a:pt x="507" y="329"/>
                      <a:pt x="503" y="324"/>
                    </a:cubicBezTo>
                    <a:cubicBezTo>
                      <a:pt x="499" y="320"/>
                      <a:pt x="503" y="309"/>
                      <a:pt x="503" y="309"/>
                    </a:cubicBezTo>
                    <a:cubicBezTo>
                      <a:pt x="495" y="297"/>
                      <a:pt x="495" y="297"/>
                      <a:pt x="495" y="297"/>
                    </a:cubicBezTo>
                    <a:cubicBezTo>
                      <a:pt x="495" y="297"/>
                      <a:pt x="500" y="290"/>
                      <a:pt x="505" y="284"/>
                    </a:cubicBezTo>
                    <a:cubicBezTo>
                      <a:pt x="511" y="279"/>
                      <a:pt x="509" y="276"/>
                      <a:pt x="509" y="276"/>
                    </a:cubicBezTo>
                    <a:cubicBezTo>
                      <a:pt x="515" y="284"/>
                      <a:pt x="515" y="284"/>
                      <a:pt x="515" y="284"/>
                    </a:cubicBezTo>
                    <a:cubicBezTo>
                      <a:pt x="515" y="284"/>
                      <a:pt x="532" y="276"/>
                      <a:pt x="536" y="273"/>
                    </a:cubicBezTo>
                    <a:cubicBezTo>
                      <a:pt x="539" y="271"/>
                      <a:pt x="539" y="268"/>
                      <a:pt x="539" y="266"/>
                    </a:cubicBezTo>
                    <a:cubicBezTo>
                      <a:pt x="537" y="264"/>
                      <a:pt x="535" y="262"/>
                      <a:pt x="535" y="262"/>
                    </a:cubicBezTo>
                    <a:cubicBezTo>
                      <a:pt x="534" y="243"/>
                      <a:pt x="534" y="243"/>
                      <a:pt x="534" y="243"/>
                    </a:cubicBezTo>
                    <a:cubicBezTo>
                      <a:pt x="529" y="239"/>
                      <a:pt x="529" y="239"/>
                      <a:pt x="529" y="239"/>
                    </a:cubicBezTo>
                    <a:cubicBezTo>
                      <a:pt x="527" y="228"/>
                      <a:pt x="527" y="228"/>
                      <a:pt x="527" y="228"/>
                    </a:cubicBezTo>
                    <a:cubicBezTo>
                      <a:pt x="517" y="228"/>
                      <a:pt x="517" y="228"/>
                      <a:pt x="517" y="228"/>
                    </a:cubicBezTo>
                    <a:cubicBezTo>
                      <a:pt x="517" y="228"/>
                      <a:pt x="514" y="224"/>
                      <a:pt x="512" y="224"/>
                    </a:cubicBezTo>
                    <a:cubicBezTo>
                      <a:pt x="510" y="224"/>
                      <a:pt x="500" y="226"/>
                      <a:pt x="498" y="222"/>
                    </a:cubicBezTo>
                    <a:cubicBezTo>
                      <a:pt x="497" y="219"/>
                      <a:pt x="495" y="214"/>
                      <a:pt x="495" y="214"/>
                    </a:cubicBezTo>
                    <a:cubicBezTo>
                      <a:pt x="484" y="212"/>
                      <a:pt x="484" y="212"/>
                      <a:pt x="484" y="212"/>
                    </a:cubicBezTo>
                    <a:cubicBezTo>
                      <a:pt x="475" y="201"/>
                      <a:pt x="475" y="201"/>
                      <a:pt x="475" y="201"/>
                    </a:cubicBezTo>
                    <a:cubicBezTo>
                      <a:pt x="475" y="201"/>
                      <a:pt x="484" y="199"/>
                      <a:pt x="480" y="195"/>
                    </a:cubicBezTo>
                    <a:cubicBezTo>
                      <a:pt x="476" y="191"/>
                      <a:pt x="464" y="184"/>
                      <a:pt x="464" y="184"/>
                    </a:cubicBezTo>
                    <a:cubicBezTo>
                      <a:pt x="464" y="184"/>
                      <a:pt x="480" y="173"/>
                      <a:pt x="479" y="170"/>
                    </a:cubicBezTo>
                    <a:cubicBezTo>
                      <a:pt x="478" y="167"/>
                      <a:pt x="476" y="162"/>
                      <a:pt x="479" y="158"/>
                    </a:cubicBezTo>
                    <a:cubicBezTo>
                      <a:pt x="481" y="153"/>
                      <a:pt x="487" y="156"/>
                      <a:pt x="484" y="148"/>
                    </a:cubicBezTo>
                    <a:cubicBezTo>
                      <a:pt x="482" y="140"/>
                      <a:pt x="467" y="125"/>
                      <a:pt x="467" y="125"/>
                    </a:cubicBezTo>
                    <a:cubicBezTo>
                      <a:pt x="467" y="125"/>
                      <a:pt x="454" y="130"/>
                      <a:pt x="453" y="126"/>
                    </a:cubicBezTo>
                    <a:cubicBezTo>
                      <a:pt x="451" y="122"/>
                      <a:pt x="450" y="104"/>
                      <a:pt x="446" y="98"/>
                    </a:cubicBezTo>
                    <a:cubicBezTo>
                      <a:pt x="443" y="92"/>
                      <a:pt x="440" y="88"/>
                      <a:pt x="440" y="88"/>
                    </a:cubicBezTo>
                    <a:cubicBezTo>
                      <a:pt x="440" y="88"/>
                      <a:pt x="444" y="63"/>
                      <a:pt x="437" y="55"/>
                    </a:cubicBezTo>
                    <a:cubicBezTo>
                      <a:pt x="431" y="46"/>
                      <a:pt x="416" y="68"/>
                      <a:pt x="410" y="61"/>
                    </a:cubicBezTo>
                    <a:cubicBezTo>
                      <a:pt x="404" y="54"/>
                      <a:pt x="411" y="45"/>
                      <a:pt x="404" y="38"/>
                    </a:cubicBezTo>
                    <a:cubicBezTo>
                      <a:pt x="402" y="36"/>
                      <a:pt x="400" y="34"/>
                      <a:pt x="398" y="33"/>
                    </a:cubicBezTo>
                    <a:cubicBezTo>
                      <a:pt x="391" y="33"/>
                      <a:pt x="367" y="33"/>
                      <a:pt x="368" y="42"/>
                    </a:cubicBezTo>
                    <a:cubicBezTo>
                      <a:pt x="370" y="52"/>
                      <a:pt x="377" y="46"/>
                      <a:pt x="378" y="47"/>
                    </a:cubicBezTo>
                    <a:cubicBezTo>
                      <a:pt x="379" y="47"/>
                      <a:pt x="381" y="46"/>
                      <a:pt x="383" y="43"/>
                    </a:cubicBezTo>
                    <a:cubicBezTo>
                      <a:pt x="385" y="41"/>
                      <a:pt x="398" y="45"/>
                      <a:pt x="400" y="46"/>
                    </a:cubicBezTo>
                    <a:cubicBezTo>
                      <a:pt x="402" y="47"/>
                      <a:pt x="400" y="55"/>
                      <a:pt x="394" y="60"/>
                    </a:cubicBezTo>
                    <a:cubicBezTo>
                      <a:pt x="388" y="64"/>
                      <a:pt x="384" y="51"/>
                      <a:pt x="374" y="52"/>
                    </a:cubicBezTo>
                    <a:cubicBezTo>
                      <a:pt x="365" y="52"/>
                      <a:pt x="364" y="71"/>
                      <a:pt x="363" y="81"/>
                    </a:cubicBezTo>
                    <a:cubicBezTo>
                      <a:pt x="363" y="92"/>
                      <a:pt x="345" y="100"/>
                      <a:pt x="342" y="102"/>
                    </a:cubicBezTo>
                    <a:cubicBezTo>
                      <a:pt x="338" y="104"/>
                      <a:pt x="341" y="109"/>
                      <a:pt x="342" y="113"/>
                    </a:cubicBezTo>
                    <a:cubicBezTo>
                      <a:pt x="342" y="117"/>
                      <a:pt x="329" y="126"/>
                      <a:pt x="325" y="130"/>
                    </a:cubicBezTo>
                    <a:cubicBezTo>
                      <a:pt x="320" y="134"/>
                      <a:pt x="329" y="138"/>
                      <a:pt x="332" y="144"/>
                    </a:cubicBezTo>
                    <a:cubicBezTo>
                      <a:pt x="335" y="151"/>
                      <a:pt x="310" y="167"/>
                      <a:pt x="308" y="168"/>
                    </a:cubicBezTo>
                    <a:cubicBezTo>
                      <a:pt x="306" y="169"/>
                      <a:pt x="298" y="166"/>
                      <a:pt x="293" y="167"/>
                    </a:cubicBezTo>
                    <a:cubicBezTo>
                      <a:pt x="287" y="169"/>
                      <a:pt x="280" y="174"/>
                      <a:pt x="272" y="179"/>
                    </a:cubicBezTo>
                    <a:cubicBezTo>
                      <a:pt x="264" y="183"/>
                      <a:pt x="256" y="178"/>
                      <a:pt x="256" y="178"/>
                    </a:cubicBezTo>
                    <a:cubicBezTo>
                      <a:pt x="265" y="179"/>
                      <a:pt x="269" y="173"/>
                      <a:pt x="273" y="168"/>
                    </a:cubicBezTo>
                    <a:cubicBezTo>
                      <a:pt x="277" y="163"/>
                      <a:pt x="289" y="157"/>
                      <a:pt x="292" y="155"/>
                    </a:cubicBezTo>
                    <a:cubicBezTo>
                      <a:pt x="295" y="153"/>
                      <a:pt x="301" y="156"/>
                      <a:pt x="308" y="150"/>
                    </a:cubicBezTo>
                    <a:cubicBezTo>
                      <a:pt x="314" y="143"/>
                      <a:pt x="305" y="122"/>
                      <a:pt x="309" y="116"/>
                    </a:cubicBezTo>
                    <a:cubicBezTo>
                      <a:pt x="313" y="110"/>
                      <a:pt x="321" y="116"/>
                      <a:pt x="321" y="116"/>
                    </a:cubicBezTo>
                    <a:cubicBezTo>
                      <a:pt x="321" y="116"/>
                      <a:pt x="321" y="112"/>
                      <a:pt x="322" y="111"/>
                    </a:cubicBezTo>
                    <a:cubicBezTo>
                      <a:pt x="324" y="110"/>
                      <a:pt x="333" y="98"/>
                      <a:pt x="334" y="95"/>
                    </a:cubicBezTo>
                    <a:cubicBezTo>
                      <a:pt x="334" y="93"/>
                      <a:pt x="334" y="86"/>
                      <a:pt x="334" y="86"/>
                    </a:cubicBezTo>
                    <a:cubicBezTo>
                      <a:pt x="334" y="86"/>
                      <a:pt x="359" y="57"/>
                      <a:pt x="360" y="46"/>
                    </a:cubicBezTo>
                    <a:cubicBezTo>
                      <a:pt x="361" y="34"/>
                      <a:pt x="352" y="24"/>
                      <a:pt x="353" y="23"/>
                    </a:cubicBezTo>
                    <a:cubicBezTo>
                      <a:pt x="353" y="22"/>
                      <a:pt x="354" y="20"/>
                      <a:pt x="356" y="17"/>
                    </a:cubicBezTo>
                    <a:cubicBezTo>
                      <a:pt x="357" y="14"/>
                      <a:pt x="354" y="13"/>
                      <a:pt x="352" y="11"/>
                    </a:cubicBezTo>
                    <a:cubicBezTo>
                      <a:pt x="350" y="11"/>
                      <a:pt x="349" y="10"/>
                      <a:pt x="348" y="10"/>
                    </a:cubicBezTo>
                    <a:cubicBezTo>
                      <a:pt x="336" y="10"/>
                      <a:pt x="324" y="25"/>
                      <a:pt x="313" y="15"/>
                    </a:cubicBezTo>
                    <a:cubicBezTo>
                      <a:pt x="303" y="6"/>
                      <a:pt x="296" y="0"/>
                      <a:pt x="296" y="0"/>
                    </a:cubicBezTo>
                    <a:cubicBezTo>
                      <a:pt x="282" y="11"/>
                      <a:pt x="282" y="11"/>
                      <a:pt x="282" y="11"/>
                    </a:cubicBezTo>
                    <a:cubicBezTo>
                      <a:pt x="282" y="11"/>
                      <a:pt x="275" y="10"/>
                      <a:pt x="271" y="12"/>
                    </a:cubicBezTo>
                    <a:cubicBezTo>
                      <a:pt x="267" y="14"/>
                      <a:pt x="264" y="21"/>
                      <a:pt x="264" y="21"/>
                    </a:cubicBezTo>
                    <a:cubicBezTo>
                      <a:pt x="256" y="7"/>
                      <a:pt x="256" y="7"/>
                      <a:pt x="256" y="7"/>
                    </a:cubicBezTo>
                    <a:cubicBezTo>
                      <a:pt x="245" y="7"/>
                      <a:pt x="245" y="7"/>
                      <a:pt x="245" y="7"/>
                    </a:cubicBezTo>
                    <a:cubicBezTo>
                      <a:pt x="238" y="1"/>
                      <a:pt x="238" y="1"/>
                      <a:pt x="238" y="1"/>
                    </a:cubicBezTo>
                    <a:cubicBezTo>
                      <a:pt x="228" y="0"/>
                      <a:pt x="228" y="0"/>
                      <a:pt x="228" y="0"/>
                    </a:cubicBezTo>
                    <a:cubicBezTo>
                      <a:pt x="228" y="1"/>
                      <a:pt x="228" y="4"/>
                      <a:pt x="228" y="11"/>
                    </a:cubicBezTo>
                    <a:cubicBezTo>
                      <a:pt x="228" y="20"/>
                      <a:pt x="235" y="33"/>
                      <a:pt x="235" y="33"/>
                    </a:cubicBezTo>
                    <a:cubicBezTo>
                      <a:pt x="235" y="33"/>
                      <a:pt x="224" y="30"/>
                      <a:pt x="222" y="33"/>
                    </a:cubicBezTo>
                    <a:cubicBezTo>
                      <a:pt x="220" y="36"/>
                      <a:pt x="234" y="46"/>
                      <a:pt x="234" y="46"/>
                    </a:cubicBezTo>
                    <a:cubicBezTo>
                      <a:pt x="236" y="55"/>
                      <a:pt x="236" y="55"/>
                      <a:pt x="236" y="55"/>
                    </a:cubicBezTo>
                    <a:cubicBezTo>
                      <a:pt x="232" y="68"/>
                      <a:pt x="232" y="68"/>
                      <a:pt x="232" y="68"/>
                    </a:cubicBezTo>
                    <a:cubicBezTo>
                      <a:pt x="236" y="77"/>
                      <a:pt x="236" y="77"/>
                      <a:pt x="236" y="77"/>
                    </a:cubicBezTo>
                    <a:cubicBezTo>
                      <a:pt x="236" y="77"/>
                      <a:pt x="225" y="87"/>
                      <a:pt x="224" y="87"/>
                    </a:cubicBezTo>
                    <a:cubicBezTo>
                      <a:pt x="222" y="87"/>
                      <a:pt x="216" y="88"/>
                      <a:pt x="216" y="88"/>
                    </a:cubicBezTo>
                    <a:cubicBezTo>
                      <a:pt x="203" y="104"/>
                      <a:pt x="203" y="104"/>
                      <a:pt x="203" y="104"/>
                    </a:cubicBezTo>
                    <a:cubicBezTo>
                      <a:pt x="229" y="124"/>
                      <a:pt x="229" y="124"/>
                      <a:pt x="229" y="124"/>
                    </a:cubicBezTo>
                    <a:cubicBezTo>
                      <a:pt x="226" y="133"/>
                      <a:pt x="226" y="133"/>
                      <a:pt x="226" y="133"/>
                    </a:cubicBezTo>
                    <a:cubicBezTo>
                      <a:pt x="226" y="133"/>
                      <a:pt x="216" y="132"/>
                      <a:pt x="214" y="131"/>
                    </a:cubicBezTo>
                    <a:cubicBezTo>
                      <a:pt x="211" y="129"/>
                      <a:pt x="218" y="140"/>
                      <a:pt x="218" y="140"/>
                    </a:cubicBezTo>
                    <a:cubicBezTo>
                      <a:pt x="218" y="140"/>
                      <a:pt x="210" y="148"/>
                      <a:pt x="208" y="148"/>
                    </a:cubicBezTo>
                    <a:cubicBezTo>
                      <a:pt x="207" y="148"/>
                      <a:pt x="196" y="152"/>
                      <a:pt x="196" y="152"/>
                    </a:cubicBezTo>
                    <a:cubicBezTo>
                      <a:pt x="204" y="159"/>
                      <a:pt x="204" y="159"/>
                      <a:pt x="204" y="159"/>
                    </a:cubicBezTo>
                    <a:cubicBezTo>
                      <a:pt x="204" y="159"/>
                      <a:pt x="197" y="164"/>
                      <a:pt x="196" y="164"/>
                    </a:cubicBezTo>
                    <a:cubicBezTo>
                      <a:pt x="194" y="165"/>
                      <a:pt x="179" y="166"/>
                      <a:pt x="175" y="167"/>
                    </a:cubicBezTo>
                    <a:cubicBezTo>
                      <a:pt x="174" y="167"/>
                      <a:pt x="174" y="167"/>
                      <a:pt x="174" y="167"/>
                    </a:cubicBezTo>
                    <a:cubicBezTo>
                      <a:pt x="174" y="167"/>
                      <a:pt x="174" y="167"/>
                      <a:pt x="175" y="167"/>
                    </a:cubicBezTo>
                    <a:cubicBezTo>
                      <a:pt x="176" y="166"/>
                      <a:pt x="176" y="165"/>
                      <a:pt x="174" y="159"/>
                    </a:cubicBezTo>
                    <a:cubicBezTo>
                      <a:pt x="169" y="150"/>
                      <a:pt x="147" y="164"/>
                      <a:pt x="144" y="165"/>
                    </a:cubicBezTo>
                    <a:cubicBezTo>
                      <a:pt x="140" y="166"/>
                      <a:pt x="141" y="163"/>
                      <a:pt x="132" y="162"/>
                    </a:cubicBezTo>
                    <a:cubicBezTo>
                      <a:pt x="124" y="161"/>
                      <a:pt x="130" y="171"/>
                      <a:pt x="125" y="177"/>
                    </a:cubicBezTo>
                    <a:cubicBezTo>
                      <a:pt x="119" y="183"/>
                      <a:pt x="117" y="170"/>
                      <a:pt x="115" y="170"/>
                    </a:cubicBezTo>
                    <a:cubicBezTo>
                      <a:pt x="112" y="170"/>
                      <a:pt x="98" y="186"/>
                      <a:pt x="98" y="186"/>
                    </a:cubicBezTo>
                    <a:cubicBezTo>
                      <a:pt x="80" y="186"/>
                      <a:pt x="80" y="186"/>
                      <a:pt x="80" y="186"/>
                    </a:cubicBezTo>
                    <a:cubicBezTo>
                      <a:pt x="69" y="191"/>
                      <a:pt x="69" y="191"/>
                      <a:pt x="69" y="191"/>
                    </a:cubicBezTo>
                    <a:cubicBezTo>
                      <a:pt x="70" y="194"/>
                      <a:pt x="69" y="197"/>
                      <a:pt x="70" y="200"/>
                    </a:cubicBezTo>
                    <a:cubicBezTo>
                      <a:pt x="72" y="204"/>
                      <a:pt x="79" y="214"/>
                      <a:pt x="79" y="214"/>
                    </a:cubicBezTo>
                    <a:cubicBezTo>
                      <a:pt x="79" y="214"/>
                      <a:pt x="92" y="216"/>
                      <a:pt x="93" y="216"/>
                    </a:cubicBezTo>
                    <a:cubicBezTo>
                      <a:pt x="94" y="216"/>
                      <a:pt x="95" y="221"/>
                      <a:pt x="98" y="226"/>
                    </a:cubicBezTo>
                    <a:cubicBezTo>
                      <a:pt x="100" y="231"/>
                      <a:pt x="110" y="219"/>
                      <a:pt x="111" y="218"/>
                    </a:cubicBezTo>
                    <a:cubicBezTo>
                      <a:pt x="112" y="217"/>
                      <a:pt x="118" y="220"/>
                      <a:pt x="125" y="227"/>
                    </a:cubicBezTo>
                    <a:cubicBezTo>
                      <a:pt x="131" y="234"/>
                      <a:pt x="158" y="213"/>
                      <a:pt x="159" y="216"/>
                    </a:cubicBezTo>
                    <a:cubicBezTo>
                      <a:pt x="159" y="219"/>
                      <a:pt x="139" y="230"/>
                      <a:pt x="137" y="231"/>
                    </a:cubicBezTo>
                    <a:cubicBezTo>
                      <a:pt x="135" y="233"/>
                      <a:pt x="138" y="236"/>
                      <a:pt x="139" y="244"/>
                    </a:cubicBezTo>
                    <a:cubicBezTo>
                      <a:pt x="140" y="252"/>
                      <a:pt x="125" y="250"/>
                      <a:pt x="125" y="250"/>
                    </a:cubicBezTo>
                    <a:cubicBezTo>
                      <a:pt x="112" y="242"/>
                      <a:pt x="112" y="242"/>
                      <a:pt x="112" y="242"/>
                    </a:cubicBezTo>
                    <a:cubicBezTo>
                      <a:pt x="112" y="242"/>
                      <a:pt x="70" y="239"/>
                      <a:pt x="63" y="240"/>
                    </a:cubicBezTo>
                    <a:cubicBezTo>
                      <a:pt x="58" y="240"/>
                      <a:pt x="55" y="238"/>
                      <a:pt x="52" y="236"/>
                    </a:cubicBezTo>
                    <a:cubicBezTo>
                      <a:pt x="51" y="238"/>
                      <a:pt x="50" y="241"/>
                      <a:pt x="49" y="243"/>
                    </a:cubicBezTo>
                    <a:cubicBezTo>
                      <a:pt x="50" y="244"/>
                      <a:pt x="52" y="245"/>
                      <a:pt x="54" y="246"/>
                    </a:cubicBezTo>
                    <a:cubicBezTo>
                      <a:pt x="59" y="249"/>
                      <a:pt x="61" y="252"/>
                      <a:pt x="61" y="252"/>
                    </a:cubicBezTo>
                    <a:cubicBezTo>
                      <a:pt x="61" y="252"/>
                      <a:pt x="76" y="252"/>
                      <a:pt x="77" y="252"/>
                    </a:cubicBezTo>
                    <a:cubicBezTo>
                      <a:pt x="78" y="251"/>
                      <a:pt x="81" y="255"/>
                      <a:pt x="83" y="259"/>
                    </a:cubicBezTo>
                    <a:cubicBezTo>
                      <a:pt x="86" y="263"/>
                      <a:pt x="69" y="275"/>
                      <a:pt x="62" y="278"/>
                    </a:cubicBezTo>
                    <a:cubicBezTo>
                      <a:pt x="55" y="281"/>
                      <a:pt x="54" y="275"/>
                      <a:pt x="53" y="274"/>
                    </a:cubicBezTo>
                    <a:cubicBezTo>
                      <a:pt x="52" y="273"/>
                      <a:pt x="43" y="279"/>
                      <a:pt x="42" y="283"/>
                    </a:cubicBezTo>
                    <a:cubicBezTo>
                      <a:pt x="42" y="287"/>
                      <a:pt x="44" y="289"/>
                      <a:pt x="51" y="289"/>
                    </a:cubicBezTo>
                    <a:cubicBezTo>
                      <a:pt x="58" y="289"/>
                      <a:pt x="59" y="284"/>
                      <a:pt x="63" y="282"/>
                    </a:cubicBezTo>
                    <a:cubicBezTo>
                      <a:pt x="67" y="280"/>
                      <a:pt x="68" y="290"/>
                      <a:pt x="71" y="292"/>
                    </a:cubicBezTo>
                    <a:cubicBezTo>
                      <a:pt x="74" y="294"/>
                      <a:pt x="84" y="293"/>
                      <a:pt x="84" y="293"/>
                    </a:cubicBezTo>
                    <a:cubicBezTo>
                      <a:pt x="84" y="293"/>
                      <a:pt x="92" y="301"/>
                      <a:pt x="97" y="306"/>
                    </a:cubicBezTo>
                    <a:cubicBezTo>
                      <a:pt x="103" y="311"/>
                      <a:pt x="114" y="307"/>
                      <a:pt x="114" y="307"/>
                    </a:cubicBezTo>
                    <a:cubicBezTo>
                      <a:pt x="114" y="307"/>
                      <a:pt x="115" y="314"/>
                      <a:pt x="117" y="320"/>
                    </a:cubicBezTo>
                    <a:cubicBezTo>
                      <a:pt x="120" y="326"/>
                      <a:pt x="122" y="324"/>
                      <a:pt x="137" y="326"/>
                    </a:cubicBezTo>
                    <a:cubicBezTo>
                      <a:pt x="152" y="328"/>
                      <a:pt x="156" y="331"/>
                      <a:pt x="156" y="331"/>
                    </a:cubicBezTo>
                    <a:cubicBezTo>
                      <a:pt x="156" y="331"/>
                      <a:pt x="170" y="321"/>
                      <a:pt x="175" y="320"/>
                    </a:cubicBezTo>
                    <a:cubicBezTo>
                      <a:pt x="179" y="320"/>
                      <a:pt x="187" y="323"/>
                      <a:pt x="187" y="323"/>
                    </a:cubicBezTo>
                    <a:cubicBezTo>
                      <a:pt x="187" y="323"/>
                      <a:pt x="188" y="320"/>
                      <a:pt x="189" y="318"/>
                    </a:cubicBezTo>
                    <a:cubicBezTo>
                      <a:pt x="191" y="317"/>
                      <a:pt x="198" y="314"/>
                      <a:pt x="198" y="314"/>
                    </a:cubicBezTo>
                    <a:cubicBezTo>
                      <a:pt x="198" y="314"/>
                      <a:pt x="203" y="317"/>
                      <a:pt x="203" y="318"/>
                    </a:cubicBezTo>
                    <a:cubicBezTo>
                      <a:pt x="204" y="318"/>
                      <a:pt x="228" y="320"/>
                      <a:pt x="228" y="320"/>
                    </a:cubicBezTo>
                    <a:cubicBezTo>
                      <a:pt x="228" y="320"/>
                      <a:pt x="229" y="310"/>
                      <a:pt x="236" y="309"/>
                    </a:cubicBezTo>
                    <a:cubicBezTo>
                      <a:pt x="242" y="308"/>
                      <a:pt x="246" y="314"/>
                      <a:pt x="246" y="314"/>
                    </a:cubicBezTo>
                    <a:cubicBezTo>
                      <a:pt x="246" y="314"/>
                      <a:pt x="261" y="299"/>
                      <a:pt x="262" y="300"/>
                    </a:cubicBezTo>
                    <a:cubicBezTo>
                      <a:pt x="263" y="301"/>
                      <a:pt x="261" y="308"/>
                      <a:pt x="262" y="312"/>
                    </a:cubicBezTo>
                    <a:cubicBezTo>
                      <a:pt x="262" y="316"/>
                      <a:pt x="273" y="313"/>
                      <a:pt x="273" y="313"/>
                    </a:cubicBezTo>
                    <a:cubicBezTo>
                      <a:pt x="273" y="313"/>
                      <a:pt x="272" y="315"/>
                      <a:pt x="276" y="318"/>
                    </a:cubicBezTo>
                    <a:cubicBezTo>
                      <a:pt x="280" y="322"/>
                      <a:pt x="284" y="322"/>
                      <a:pt x="287" y="323"/>
                    </a:cubicBezTo>
                    <a:cubicBezTo>
                      <a:pt x="289" y="324"/>
                      <a:pt x="291" y="331"/>
                      <a:pt x="291" y="331"/>
                    </a:cubicBezTo>
                    <a:cubicBezTo>
                      <a:pt x="301" y="331"/>
                      <a:pt x="301" y="331"/>
                      <a:pt x="301" y="331"/>
                    </a:cubicBezTo>
                    <a:cubicBezTo>
                      <a:pt x="301" y="331"/>
                      <a:pt x="312" y="310"/>
                      <a:pt x="315" y="310"/>
                    </a:cubicBezTo>
                    <a:cubicBezTo>
                      <a:pt x="315" y="310"/>
                      <a:pt x="316" y="312"/>
                      <a:pt x="316" y="314"/>
                    </a:cubicBezTo>
                    <a:cubicBezTo>
                      <a:pt x="319" y="312"/>
                      <a:pt x="323" y="309"/>
                      <a:pt x="323" y="306"/>
                    </a:cubicBezTo>
                    <a:cubicBezTo>
                      <a:pt x="322" y="301"/>
                      <a:pt x="316" y="290"/>
                      <a:pt x="323" y="289"/>
                    </a:cubicBezTo>
                    <a:cubicBezTo>
                      <a:pt x="328" y="289"/>
                      <a:pt x="331" y="295"/>
                      <a:pt x="333" y="298"/>
                    </a:cubicBezTo>
                    <a:cubicBezTo>
                      <a:pt x="334" y="298"/>
                      <a:pt x="335" y="298"/>
                      <a:pt x="336" y="297"/>
                    </a:cubicBezTo>
                    <a:cubicBezTo>
                      <a:pt x="339" y="296"/>
                      <a:pt x="339" y="288"/>
                      <a:pt x="343" y="288"/>
                    </a:cubicBezTo>
                    <a:cubicBezTo>
                      <a:pt x="346" y="288"/>
                      <a:pt x="349" y="297"/>
                      <a:pt x="350" y="298"/>
                    </a:cubicBezTo>
                    <a:cubicBezTo>
                      <a:pt x="351" y="300"/>
                      <a:pt x="357" y="288"/>
                      <a:pt x="361" y="288"/>
                    </a:cubicBezTo>
                    <a:cubicBezTo>
                      <a:pt x="364" y="288"/>
                      <a:pt x="380" y="308"/>
                      <a:pt x="387" y="308"/>
                    </a:cubicBezTo>
                    <a:cubicBezTo>
                      <a:pt x="394" y="309"/>
                      <a:pt x="389" y="298"/>
                      <a:pt x="389" y="298"/>
                    </a:cubicBezTo>
                    <a:cubicBezTo>
                      <a:pt x="389" y="298"/>
                      <a:pt x="391" y="295"/>
                      <a:pt x="394" y="293"/>
                    </a:cubicBezTo>
                    <a:cubicBezTo>
                      <a:pt x="397" y="290"/>
                      <a:pt x="393" y="286"/>
                      <a:pt x="393" y="286"/>
                    </a:cubicBezTo>
                    <a:cubicBezTo>
                      <a:pt x="402" y="280"/>
                      <a:pt x="402" y="280"/>
                      <a:pt x="402" y="280"/>
                    </a:cubicBezTo>
                    <a:cubicBezTo>
                      <a:pt x="402" y="280"/>
                      <a:pt x="407" y="283"/>
                      <a:pt x="413" y="288"/>
                    </a:cubicBezTo>
                    <a:cubicBezTo>
                      <a:pt x="418" y="293"/>
                      <a:pt x="422" y="307"/>
                      <a:pt x="423" y="309"/>
                    </a:cubicBezTo>
                    <a:cubicBezTo>
                      <a:pt x="424" y="310"/>
                      <a:pt x="425" y="300"/>
                      <a:pt x="425" y="300"/>
                    </a:cubicBezTo>
                    <a:cubicBezTo>
                      <a:pt x="425" y="300"/>
                      <a:pt x="419" y="298"/>
                      <a:pt x="421" y="290"/>
                    </a:cubicBezTo>
                    <a:cubicBezTo>
                      <a:pt x="423" y="282"/>
                      <a:pt x="444" y="305"/>
                      <a:pt x="447" y="305"/>
                    </a:cubicBezTo>
                    <a:cubicBezTo>
                      <a:pt x="450" y="305"/>
                      <a:pt x="452" y="297"/>
                      <a:pt x="461" y="296"/>
                    </a:cubicBezTo>
                    <a:cubicBezTo>
                      <a:pt x="470" y="295"/>
                      <a:pt x="465" y="310"/>
                      <a:pt x="458" y="313"/>
                    </a:cubicBezTo>
                    <a:cubicBezTo>
                      <a:pt x="452" y="316"/>
                      <a:pt x="451" y="309"/>
                      <a:pt x="451" y="308"/>
                    </a:cubicBezTo>
                    <a:cubicBezTo>
                      <a:pt x="451" y="308"/>
                      <a:pt x="448" y="312"/>
                      <a:pt x="443" y="317"/>
                    </a:cubicBezTo>
                    <a:cubicBezTo>
                      <a:pt x="438" y="323"/>
                      <a:pt x="445" y="327"/>
                      <a:pt x="445" y="329"/>
                    </a:cubicBezTo>
                    <a:cubicBezTo>
                      <a:pt x="445" y="330"/>
                      <a:pt x="454" y="342"/>
                      <a:pt x="454" y="342"/>
                    </a:cubicBezTo>
                    <a:cubicBezTo>
                      <a:pt x="454" y="342"/>
                      <a:pt x="466" y="328"/>
                      <a:pt x="467" y="326"/>
                    </a:cubicBezTo>
                    <a:cubicBezTo>
                      <a:pt x="467" y="323"/>
                      <a:pt x="471" y="322"/>
                      <a:pt x="472" y="316"/>
                    </a:cubicBezTo>
                    <a:cubicBezTo>
                      <a:pt x="474" y="311"/>
                      <a:pt x="467" y="307"/>
                      <a:pt x="467" y="305"/>
                    </a:cubicBezTo>
                    <a:cubicBezTo>
                      <a:pt x="466" y="304"/>
                      <a:pt x="480" y="293"/>
                      <a:pt x="480" y="293"/>
                    </a:cubicBezTo>
                    <a:cubicBezTo>
                      <a:pt x="494" y="307"/>
                      <a:pt x="494" y="307"/>
                      <a:pt x="494" y="307"/>
                    </a:cubicBezTo>
                    <a:cubicBezTo>
                      <a:pt x="494" y="307"/>
                      <a:pt x="486" y="307"/>
                      <a:pt x="478" y="314"/>
                    </a:cubicBezTo>
                    <a:cubicBezTo>
                      <a:pt x="471" y="320"/>
                      <a:pt x="487" y="327"/>
                      <a:pt x="488" y="330"/>
                    </a:cubicBezTo>
                    <a:cubicBezTo>
                      <a:pt x="490" y="332"/>
                      <a:pt x="498" y="331"/>
                      <a:pt x="498" y="331"/>
                    </a:cubicBezTo>
                    <a:cubicBezTo>
                      <a:pt x="498" y="331"/>
                      <a:pt x="501" y="346"/>
                      <a:pt x="505" y="355"/>
                    </a:cubicBezTo>
                    <a:cubicBezTo>
                      <a:pt x="509" y="365"/>
                      <a:pt x="501" y="370"/>
                      <a:pt x="501" y="37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87" name="Kiev">
                <a:extLst>
                  <a:ext uri="{FF2B5EF4-FFF2-40B4-BE49-F238E27FC236}">
                    <a16:creationId xmlns:a16="http://schemas.microsoft.com/office/drawing/2014/main" id="{2401D38D-BB41-4841-A2B5-746719800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192435" y="1935986"/>
                <a:ext cx="2259619" cy="2166910"/>
              </a:xfrm>
              <a:custGeom>
                <a:avLst/>
                <a:gdLst>
                  <a:gd name="T0" fmla="*/ 2147483647 w 395"/>
                  <a:gd name="T1" fmla="*/ 2147483647 h 500"/>
                  <a:gd name="T2" fmla="*/ 2147483647 w 395"/>
                  <a:gd name="T3" fmla="*/ 2147483647 h 500"/>
                  <a:gd name="T4" fmla="*/ 2147483647 w 395"/>
                  <a:gd name="T5" fmla="*/ 2147483647 h 500"/>
                  <a:gd name="T6" fmla="*/ 2147483647 w 395"/>
                  <a:gd name="T7" fmla="*/ 2147483647 h 500"/>
                  <a:gd name="T8" fmla="*/ 2147483647 w 395"/>
                  <a:gd name="T9" fmla="*/ 2147483647 h 500"/>
                  <a:gd name="T10" fmla="*/ 2147483647 w 395"/>
                  <a:gd name="T11" fmla="*/ 2147483647 h 500"/>
                  <a:gd name="T12" fmla="*/ 2147483647 w 395"/>
                  <a:gd name="T13" fmla="*/ 2147483647 h 500"/>
                  <a:gd name="T14" fmla="*/ 2147483647 w 395"/>
                  <a:gd name="T15" fmla="*/ 2147483647 h 500"/>
                  <a:gd name="T16" fmla="*/ 2147483647 w 395"/>
                  <a:gd name="T17" fmla="*/ 2147483647 h 500"/>
                  <a:gd name="T18" fmla="*/ 2147483647 w 395"/>
                  <a:gd name="T19" fmla="*/ 2147483647 h 500"/>
                  <a:gd name="T20" fmla="*/ 2147483647 w 395"/>
                  <a:gd name="T21" fmla="*/ 2147483647 h 500"/>
                  <a:gd name="T22" fmla="*/ 2147483647 w 395"/>
                  <a:gd name="T23" fmla="*/ 2147483647 h 500"/>
                  <a:gd name="T24" fmla="*/ 2147483647 w 395"/>
                  <a:gd name="T25" fmla="*/ 2147483647 h 500"/>
                  <a:gd name="T26" fmla="*/ 2147483647 w 395"/>
                  <a:gd name="T27" fmla="*/ 2147483647 h 500"/>
                  <a:gd name="T28" fmla="*/ 2147483647 w 395"/>
                  <a:gd name="T29" fmla="*/ 2147483647 h 500"/>
                  <a:gd name="T30" fmla="*/ 2147483647 w 395"/>
                  <a:gd name="T31" fmla="*/ 2147483647 h 500"/>
                  <a:gd name="T32" fmla="*/ 2147483647 w 395"/>
                  <a:gd name="T33" fmla="*/ 2147483647 h 500"/>
                  <a:gd name="T34" fmla="*/ 2147483647 w 395"/>
                  <a:gd name="T35" fmla="*/ 2147483647 h 500"/>
                  <a:gd name="T36" fmla="*/ 2147483647 w 395"/>
                  <a:gd name="T37" fmla="*/ 2147483647 h 500"/>
                  <a:gd name="T38" fmla="*/ 2147483647 w 395"/>
                  <a:gd name="T39" fmla="*/ 2147483647 h 500"/>
                  <a:gd name="T40" fmla="*/ 2147483647 w 395"/>
                  <a:gd name="T41" fmla="*/ 2147483647 h 500"/>
                  <a:gd name="T42" fmla="*/ 2147483647 w 395"/>
                  <a:gd name="T43" fmla="*/ 2147483647 h 500"/>
                  <a:gd name="T44" fmla="*/ 2147483647 w 395"/>
                  <a:gd name="T45" fmla="*/ 2147483647 h 500"/>
                  <a:gd name="T46" fmla="*/ 2147483647 w 395"/>
                  <a:gd name="T47" fmla="*/ 2147483647 h 500"/>
                  <a:gd name="T48" fmla="*/ 2147483647 w 395"/>
                  <a:gd name="T49" fmla="*/ 2147483647 h 500"/>
                  <a:gd name="T50" fmla="*/ 2147483647 w 395"/>
                  <a:gd name="T51" fmla="*/ 2147483647 h 500"/>
                  <a:gd name="T52" fmla="*/ 2147483647 w 395"/>
                  <a:gd name="T53" fmla="*/ 2147483647 h 500"/>
                  <a:gd name="T54" fmla="*/ 2147483647 w 395"/>
                  <a:gd name="T55" fmla="*/ 2147483647 h 500"/>
                  <a:gd name="T56" fmla="*/ 2147483647 w 395"/>
                  <a:gd name="T57" fmla="*/ 2147483647 h 500"/>
                  <a:gd name="T58" fmla="*/ 2147483647 w 395"/>
                  <a:gd name="T59" fmla="*/ 2147483647 h 500"/>
                  <a:gd name="T60" fmla="*/ 2147483647 w 395"/>
                  <a:gd name="T61" fmla="*/ 2147483647 h 500"/>
                  <a:gd name="T62" fmla="*/ 2147483647 w 395"/>
                  <a:gd name="T63" fmla="*/ 2147483647 h 500"/>
                  <a:gd name="T64" fmla="*/ 2147483647 w 395"/>
                  <a:gd name="T65" fmla="*/ 2147483647 h 500"/>
                  <a:gd name="T66" fmla="*/ 2147483647 w 395"/>
                  <a:gd name="T67" fmla="*/ 2147483647 h 500"/>
                  <a:gd name="T68" fmla="*/ 2147483647 w 395"/>
                  <a:gd name="T69" fmla="*/ 2147483647 h 500"/>
                  <a:gd name="T70" fmla="*/ 2147483647 w 395"/>
                  <a:gd name="T71" fmla="*/ 2147483647 h 500"/>
                  <a:gd name="T72" fmla="*/ 2147483647 w 395"/>
                  <a:gd name="T73" fmla="*/ 2147483647 h 500"/>
                  <a:gd name="T74" fmla="*/ 2147483647 w 395"/>
                  <a:gd name="T75" fmla="*/ 2147483647 h 500"/>
                  <a:gd name="T76" fmla="*/ 2147483647 w 395"/>
                  <a:gd name="T77" fmla="*/ 2147483647 h 500"/>
                  <a:gd name="T78" fmla="*/ 2147483647 w 395"/>
                  <a:gd name="T79" fmla="*/ 2147483647 h 500"/>
                  <a:gd name="T80" fmla="*/ 2147483647 w 395"/>
                  <a:gd name="T81" fmla="*/ 2147483647 h 500"/>
                  <a:gd name="T82" fmla="*/ 2147483647 w 395"/>
                  <a:gd name="T83" fmla="*/ 2147483647 h 500"/>
                  <a:gd name="T84" fmla="*/ 2147483647 w 395"/>
                  <a:gd name="T85" fmla="*/ 2147483647 h 500"/>
                  <a:gd name="T86" fmla="*/ 2147483647 w 395"/>
                  <a:gd name="T87" fmla="*/ 2147483647 h 500"/>
                  <a:gd name="T88" fmla="*/ 2147483647 w 395"/>
                  <a:gd name="T89" fmla="*/ 2147483647 h 50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395"/>
                  <a:gd name="T136" fmla="*/ 0 h 500"/>
                  <a:gd name="T137" fmla="*/ 395 w 395"/>
                  <a:gd name="T138" fmla="*/ 500 h 50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395" h="500">
                    <a:moveTo>
                      <a:pt x="79" y="497"/>
                    </a:moveTo>
                    <a:cubicBezTo>
                      <a:pt x="84" y="492"/>
                      <a:pt x="90" y="478"/>
                      <a:pt x="90" y="478"/>
                    </a:cubicBezTo>
                    <a:cubicBezTo>
                      <a:pt x="90" y="478"/>
                      <a:pt x="104" y="483"/>
                      <a:pt x="107" y="479"/>
                    </a:cubicBezTo>
                    <a:cubicBezTo>
                      <a:pt x="109" y="474"/>
                      <a:pt x="121" y="470"/>
                      <a:pt x="121" y="470"/>
                    </a:cubicBezTo>
                    <a:cubicBezTo>
                      <a:pt x="127" y="477"/>
                      <a:pt x="127" y="477"/>
                      <a:pt x="127" y="477"/>
                    </a:cubicBezTo>
                    <a:cubicBezTo>
                      <a:pt x="141" y="481"/>
                      <a:pt x="141" y="481"/>
                      <a:pt x="141" y="481"/>
                    </a:cubicBezTo>
                    <a:cubicBezTo>
                      <a:pt x="141" y="481"/>
                      <a:pt x="154" y="488"/>
                      <a:pt x="154" y="486"/>
                    </a:cubicBezTo>
                    <a:cubicBezTo>
                      <a:pt x="154" y="483"/>
                      <a:pt x="158" y="464"/>
                      <a:pt x="158" y="464"/>
                    </a:cubicBezTo>
                    <a:cubicBezTo>
                      <a:pt x="158" y="464"/>
                      <a:pt x="176" y="467"/>
                      <a:pt x="179" y="465"/>
                    </a:cubicBezTo>
                    <a:cubicBezTo>
                      <a:pt x="182" y="462"/>
                      <a:pt x="183" y="460"/>
                      <a:pt x="185" y="460"/>
                    </a:cubicBezTo>
                    <a:cubicBezTo>
                      <a:pt x="186" y="460"/>
                      <a:pt x="198" y="470"/>
                      <a:pt x="200" y="469"/>
                    </a:cubicBezTo>
                    <a:cubicBezTo>
                      <a:pt x="202" y="469"/>
                      <a:pt x="206" y="460"/>
                      <a:pt x="211" y="460"/>
                    </a:cubicBezTo>
                    <a:cubicBezTo>
                      <a:pt x="216" y="459"/>
                      <a:pt x="226" y="462"/>
                      <a:pt x="227" y="461"/>
                    </a:cubicBezTo>
                    <a:cubicBezTo>
                      <a:pt x="228" y="459"/>
                      <a:pt x="230" y="449"/>
                      <a:pt x="235" y="444"/>
                    </a:cubicBezTo>
                    <a:cubicBezTo>
                      <a:pt x="240" y="439"/>
                      <a:pt x="261" y="420"/>
                      <a:pt x="260" y="415"/>
                    </a:cubicBezTo>
                    <a:cubicBezTo>
                      <a:pt x="258" y="411"/>
                      <a:pt x="250" y="404"/>
                      <a:pt x="252" y="404"/>
                    </a:cubicBezTo>
                    <a:cubicBezTo>
                      <a:pt x="254" y="403"/>
                      <a:pt x="260" y="398"/>
                      <a:pt x="260" y="398"/>
                    </a:cubicBezTo>
                    <a:cubicBezTo>
                      <a:pt x="268" y="352"/>
                      <a:pt x="268" y="352"/>
                      <a:pt x="268" y="352"/>
                    </a:cubicBezTo>
                    <a:cubicBezTo>
                      <a:pt x="283" y="342"/>
                      <a:pt x="283" y="342"/>
                      <a:pt x="283" y="342"/>
                    </a:cubicBezTo>
                    <a:cubicBezTo>
                      <a:pt x="297" y="344"/>
                      <a:pt x="297" y="344"/>
                      <a:pt x="297" y="344"/>
                    </a:cubicBezTo>
                    <a:cubicBezTo>
                      <a:pt x="297" y="343"/>
                      <a:pt x="297" y="343"/>
                      <a:pt x="297" y="342"/>
                    </a:cubicBezTo>
                    <a:cubicBezTo>
                      <a:pt x="299" y="336"/>
                      <a:pt x="303" y="325"/>
                      <a:pt x="297" y="327"/>
                    </a:cubicBezTo>
                    <a:cubicBezTo>
                      <a:pt x="290" y="328"/>
                      <a:pt x="285" y="332"/>
                      <a:pt x="278" y="334"/>
                    </a:cubicBezTo>
                    <a:cubicBezTo>
                      <a:pt x="270" y="336"/>
                      <a:pt x="262" y="333"/>
                      <a:pt x="259" y="334"/>
                    </a:cubicBezTo>
                    <a:cubicBezTo>
                      <a:pt x="255" y="335"/>
                      <a:pt x="247" y="334"/>
                      <a:pt x="241" y="326"/>
                    </a:cubicBezTo>
                    <a:cubicBezTo>
                      <a:pt x="235" y="318"/>
                      <a:pt x="237" y="314"/>
                      <a:pt x="227" y="307"/>
                    </a:cubicBezTo>
                    <a:cubicBezTo>
                      <a:pt x="216" y="301"/>
                      <a:pt x="208" y="301"/>
                      <a:pt x="204" y="293"/>
                    </a:cubicBezTo>
                    <a:cubicBezTo>
                      <a:pt x="200" y="285"/>
                      <a:pt x="201" y="284"/>
                      <a:pt x="201" y="284"/>
                    </a:cubicBezTo>
                    <a:cubicBezTo>
                      <a:pt x="204" y="288"/>
                      <a:pt x="212" y="293"/>
                      <a:pt x="218" y="293"/>
                    </a:cubicBezTo>
                    <a:cubicBezTo>
                      <a:pt x="223" y="293"/>
                      <a:pt x="225" y="295"/>
                      <a:pt x="229" y="301"/>
                    </a:cubicBezTo>
                    <a:cubicBezTo>
                      <a:pt x="234" y="307"/>
                      <a:pt x="239" y="320"/>
                      <a:pt x="244" y="321"/>
                    </a:cubicBezTo>
                    <a:cubicBezTo>
                      <a:pt x="250" y="322"/>
                      <a:pt x="255" y="329"/>
                      <a:pt x="260" y="327"/>
                    </a:cubicBezTo>
                    <a:cubicBezTo>
                      <a:pt x="265" y="326"/>
                      <a:pt x="281" y="318"/>
                      <a:pt x="289" y="318"/>
                    </a:cubicBezTo>
                    <a:cubicBezTo>
                      <a:pt x="298" y="318"/>
                      <a:pt x="316" y="320"/>
                      <a:pt x="318" y="325"/>
                    </a:cubicBezTo>
                    <a:cubicBezTo>
                      <a:pt x="320" y="330"/>
                      <a:pt x="323" y="339"/>
                      <a:pt x="321" y="347"/>
                    </a:cubicBezTo>
                    <a:cubicBezTo>
                      <a:pt x="321" y="348"/>
                      <a:pt x="321" y="349"/>
                      <a:pt x="320" y="350"/>
                    </a:cubicBezTo>
                    <a:cubicBezTo>
                      <a:pt x="328" y="352"/>
                      <a:pt x="328" y="352"/>
                      <a:pt x="328" y="352"/>
                    </a:cubicBezTo>
                    <a:cubicBezTo>
                      <a:pt x="328" y="352"/>
                      <a:pt x="349" y="325"/>
                      <a:pt x="352" y="319"/>
                    </a:cubicBezTo>
                    <a:cubicBezTo>
                      <a:pt x="355" y="313"/>
                      <a:pt x="359" y="313"/>
                      <a:pt x="359" y="313"/>
                    </a:cubicBezTo>
                    <a:cubicBezTo>
                      <a:pt x="359" y="313"/>
                      <a:pt x="345" y="307"/>
                      <a:pt x="355" y="298"/>
                    </a:cubicBezTo>
                    <a:cubicBezTo>
                      <a:pt x="364" y="289"/>
                      <a:pt x="374" y="283"/>
                      <a:pt x="373" y="282"/>
                    </a:cubicBezTo>
                    <a:cubicBezTo>
                      <a:pt x="372" y="280"/>
                      <a:pt x="367" y="273"/>
                      <a:pt x="368" y="273"/>
                    </a:cubicBezTo>
                    <a:cubicBezTo>
                      <a:pt x="370" y="272"/>
                      <a:pt x="373" y="264"/>
                      <a:pt x="373" y="264"/>
                    </a:cubicBezTo>
                    <a:cubicBezTo>
                      <a:pt x="373" y="264"/>
                      <a:pt x="386" y="266"/>
                      <a:pt x="386" y="265"/>
                    </a:cubicBezTo>
                    <a:cubicBezTo>
                      <a:pt x="386" y="263"/>
                      <a:pt x="395" y="245"/>
                      <a:pt x="395" y="245"/>
                    </a:cubicBezTo>
                    <a:cubicBezTo>
                      <a:pt x="395" y="245"/>
                      <a:pt x="365" y="216"/>
                      <a:pt x="366" y="216"/>
                    </a:cubicBezTo>
                    <a:cubicBezTo>
                      <a:pt x="368" y="215"/>
                      <a:pt x="380" y="209"/>
                      <a:pt x="380" y="206"/>
                    </a:cubicBezTo>
                    <a:cubicBezTo>
                      <a:pt x="380" y="203"/>
                      <a:pt x="365" y="201"/>
                      <a:pt x="365" y="201"/>
                    </a:cubicBezTo>
                    <a:cubicBezTo>
                      <a:pt x="351" y="186"/>
                      <a:pt x="351" y="186"/>
                      <a:pt x="351" y="186"/>
                    </a:cubicBezTo>
                    <a:cubicBezTo>
                      <a:pt x="351" y="186"/>
                      <a:pt x="317" y="214"/>
                      <a:pt x="313" y="213"/>
                    </a:cubicBezTo>
                    <a:cubicBezTo>
                      <a:pt x="309" y="213"/>
                      <a:pt x="303" y="208"/>
                      <a:pt x="303" y="208"/>
                    </a:cubicBezTo>
                    <a:cubicBezTo>
                      <a:pt x="296" y="215"/>
                      <a:pt x="296" y="215"/>
                      <a:pt x="296" y="215"/>
                    </a:cubicBezTo>
                    <a:cubicBezTo>
                      <a:pt x="283" y="210"/>
                      <a:pt x="283" y="210"/>
                      <a:pt x="283" y="210"/>
                    </a:cubicBezTo>
                    <a:cubicBezTo>
                      <a:pt x="279" y="214"/>
                      <a:pt x="279" y="214"/>
                      <a:pt x="279" y="214"/>
                    </a:cubicBezTo>
                    <a:cubicBezTo>
                      <a:pt x="263" y="194"/>
                      <a:pt x="263" y="194"/>
                      <a:pt x="263" y="194"/>
                    </a:cubicBezTo>
                    <a:cubicBezTo>
                      <a:pt x="263" y="194"/>
                      <a:pt x="268" y="192"/>
                      <a:pt x="267" y="186"/>
                    </a:cubicBezTo>
                    <a:cubicBezTo>
                      <a:pt x="266" y="181"/>
                      <a:pt x="249" y="156"/>
                      <a:pt x="249" y="156"/>
                    </a:cubicBezTo>
                    <a:cubicBezTo>
                      <a:pt x="249" y="156"/>
                      <a:pt x="235" y="163"/>
                      <a:pt x="226" y="163"/>
                    </a:cubicBezTo>
                    <a:cubicBezTo>
                      <a:pt x="217" y="162"/>
                      <a:pt x="201" y="163"/>
                      <a:pt x="201" y="158"/>
                    </a:cubicBezTo>
                    <a:cubicBezTo>
                      <a:pt x="200" y="153"/>
                      <a:pt x="206" y="144"/>
                      <a:pt x="206" y="144"/>
                    </a:cubicBezTo>
                    <a:cubicBezTo>
                      <a:pt x="189" y="129"/>
                      <a:pt x="189" y="129"/>
                      <a:pt x="189" y="129"/>
                    </a:cubicBezTo>
                    <a:cubicBezTo>
                      <a:pt x="185" y="109"/>
                      <a:pt x="185" y="109"/>
                      <a:pt x="185" y="109"/>
                    </a:cubicBezTo>
                    <a:cubicBezTo>
                      <a:pt x="181" y="109"/>
                      <a:pt x="181" y="109"/>
                      <a:pt x="181" y="109"/>
                    </a:cubicBezTo>
                    <a:cubicBezTo>
                      <a:pt x="181" y="113"/>
                      <a:pt x="181" y="117"/>
                      <a:pt x="181" y="123"/>
                    </a:cubicBezTo>
                    <a:cubicBezTo>
                      <a:pt x="179" y="135"/>
                      <a:pt x="181" y="139"/>
                      <a:pt x="181" y="141"/>
                    </a:cubicBezTo>
                    <a:cubicBezTo>
                      <a:pt x="182" y="144"/>
                      <a:pt x="177" y="154"/>
                      <a:pt x="178" y="161"/>
                    </a:cubicBezTo>
                    <a:cubicBezTo>
                      <a:pt x="179" y="168"/>
                      <a:pt x="172" y="177"/>
                      <a:pt x="170" y="180"/>
                    </a:cubicBezTo>
                    <a:cubicBezTo>
                      <a:pt x="169" y="182"/>
                      <a:pt x="171" y="192"/>
                      <a:pt x="171" y="192"/>
                    </a:cubicBezTo>
                    <a:cubicBezTo>
                      <a:pt x="171" y="192"/>
                      <a:pt x="170" y="196"/>
                      <a:pt x="169" y="196"/>
                    </a:cubicBezTo>
                    <a:cubicBezTo>
                      <a:pt x="167" y="196"/>
                      <a:pt x="152" y="180"/>
                      <a:pt x="152" y="180"/>
                    </a:cubicBezTo>
                    <a:cubicBezTo>
                      <a:pt x="152" y="168"/>
                      <a:pt x="152" y="168"/>
                      <a:pt x="152" y="168"/>
                    </a:cubicBezTo>
                    <a:cubicBezTo>
                      <a:pt x="152" y="168"/>
                      <a:pt x="155" y="151"/>
                      <a:pt x="157" y="144"/>
                    </a:cubicBezTo>
                    <a:cubicBezTo>
                      <a:pt x="159" y="138"/>
                      <a:pt x="159" y="129"/>
                      <a:pt x="161" y="126"/>
                    </a:cubicBezTo>
                    <a:cubicBezTo>
                      <a:pt x="163" y="123"/>
                      <a:pt x="162" y="115"/>
                      <a:pt x="160" y="109"/>
                    </a:cubicBezTo>
                    <a:cubicBezTo>
                      <a:pt x="159" y="103"/>
                      <a:pt x="142" y="108"/>
                      <a:pt x="139" y="105"/>
                    </a:cubicBezTo>
                    <a:cubicBezTo>
                      <a:pt x="136" y="101"/>
                      <a:pt x="157" y="92"/>
                      <a:pt x="160" y="89"/>
                    </a:cubicBezTo>
                    <a:cubicBezTo>
                      <a:pt x="162" y="85"/>
                      <a:pt x="159" y="76"/>
                      <a:pt x="158" y="70"/>
                    </a:cubicBezTo>
                    <a:cubicBezTo>
                      <a:pt x="158" y="64"/>
                      <a:pt x="170" y="61"/>
                      <a:pt x="170" y="61"/>
                    </a:cubicBezTo>
                    <a:cubicBezTo>
                      <a:pt x="170" y="61"/>
                      <a:pt x="170" y="61"/>
                      <a:pt x="170" y="62"/>
                    </a:cubicBezTo>
                    <a:cubicBezTo>
                      <a:pt x="171" y="55"/>
                      <a:pt x="171" y="55"/>
                      <a:pt x="171" y="55"/>
                    </a:cubicBezTo>
                    <a:cubicBezTo>
                      <a:pt x="163" y="46"/>
                      <a:pt x="163" y="46"/>
                      <a:pt x="163" y="46"/>
                    </a:cubicBezTo>
                    <a:cubicBezTo>
                      <a:pt x="163" y="46"/>
                      <a:pt x="161" y="46"/>
                      <a:pt x="154" y="46"/>
                    </a:cubicBezTo>
                    <a:cubicBezTo>
                      <a:pt x="147" y="45"/>
                      <a:pt x="148" y="22"/>
                      <a:pt x="148" y="22"/>
                    </a:cubicBezTo>
                    <a:cubicBezTo>
                      <a:pt x="148" y="22"/>
                      <a:pt x="132" y="6"/>
                      <a:pt x="130" y="5"/>
                    </a:cubicBezTo>
                    <a:cubicBezTo>
                      <a:pt x="128" y="4"/>
                      <a:pt x="94" y="4"/>
                      <a:pt x="94" y="4"/>
                    </a:cubicBezTo>
                    <a:cubicBezTo>
                      <a:pt x="84" y="14"/>
                      <a:pt x="84" y="14"/>
                      <a:pt x="84" y="14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7" y="14"/>
                      <a:pt x="69" y="0"/>
                      <a:pt x="56" y="1"/>
                    </a:cubicBezTo>
                    <a:cubicBezTo>
                      <a:pt x="43" y="1"/>
                      <a:pt x="49" y="8"/>
                      <a:pt x="42" y="9"/>
                    </a:cubicBezTo>
                    <a:cubicBezTo>
                      <a:pt x="35" y="10"/>
                      <a:pt x="31" y="20"/>
                      <a:pt x="31" y="20"/>
                    </a:cubicBezTo>
                    <a:cubicBezTo>
                      <a:pt x="31" y="20"/>
                      <a:pt x="25" y="21"/>
                      <a:pt x="22" y="22"/>
                    </a:cubicBezTo>
                    <a:cubicBezTo>
                      <a:pt x="19" y="22"/>
                      <a:pt x="19" y="25"/>
                      <a:pt x="12" y="26"/>
                    </a:cubicBezTo>
                    <a:cubicBezTo>
                      <a:pt x="10" y="33"/>
                      <a:pt x="18" y="32"/>
                      <a:pt x="19" y="34"/>
                    </a:cubicBezTo>
                    <a:cubicBezTo>
                      <a:pt x="20" y="36"/>
                      <a:pt x="19" y="39"/>
                      <a:pt x="17" y="41"/>
                    </a:cubicBezTo>
                    <a:cubicBezTo>
                      <a:pt x="16" y="44"/>
                      <a:pt x="3" y="52"/>
                      <a:pt x="2" y="54"/>
                    </a:cubicBezTo>
                    <a:cubicBezTo>
                      <a:pt x="0" y="55"/>
                      <a:pt x="3" y="72"/>
                      <a:pt x="3" y="75"/>
                    </a:cubicBezTo>
                    <a:cubicBezTo>
                      <a:pt x="3" y="77"/>
                      <a:pt x="17" y="77"/>
                      <a:pt x="17" y="77"/>
                    </a:cubicBezTo>
                    <a:cubicBezTo>
                      <a:pt x="32" y="95"/>
                      <a:pt x="32" y="95"/>
                      <a:pt x="32" y="95"/>
                    </a:cubicBezTo>
                    <a:cubicBezTo>
                      <a:pt x="25" y="108"/>
                      <a:pt x="25" y="108"/>
                      <a:pt x="25" y="108"/>
                    </a:cubicBezTo>
                    <a:cubicBezTo>
                      <a:pt x="13" y="115"/>
                      <a:pt x="13" y="115"/>
                      <a:pt x="13" y="115"/>
                    </a:cubicBezTo>
                    <a:cubicBezTo>
                      <a:pt x="13" y="115"/>
                      <a:pt x="18" y="119"/>
                      <a:pt x="20" y="119"/>
                    </a:cubicBezTo>
                    <a:cubicBezTo>
                      <a:pt x="21" y="120"/>
                      <a:pt x="33" y="139"/>
                      <a:pt x="33" y="139"/>
                    </a:cubicBezTo>
                    <a:cubicBezTo>
                      <a:pt x="33" y="139"/>
                      <a:pt x="30" y="145"/>
                      <a:pt x="29" y="151"/>
                    </a:cubicBezTo>
                    <a:cubicBezTo>
                      <a:pt x="27" y="158"/>
                      <a:pt x="44" y="157"/>
                      <a:pt x="44" y="157"/>
                    </a:cubicBezTo>
                    <a:cubicBezTo>
                      <a:pt x="44" y="157"/>
                      <a:pt x="45" y="170"/>
                      <a:pt x="45" y="173"/>
                    </a:cubicBezTo>
                    <a:cubicBezTo>
                      <a:pt x="45" y="176"/>
                      <a:pt x="34" y="189"/>
                      <a:pt x="31" y="193"/>
                    </a:cubicBezTo>
                    <a:cubicBezTo>
                      <a:pt x="28" y="198"/>
                      <a:pt x="33" y="202"/>
                      <a:pt x="33" y="202"/>
                    </a:cubicBezTo>
                    <a:cubicBezTo>
                      <a:pt x="25" y="209"/>
                      <a:pt x="25" y="209"/>
                      <a:pt x="25" y="209"/>
                    </a:cubicBezTo>
                    <a:cubicBezTo>
                      <a:pt x="33" y="219"/>
                      <a:pt x="33" y="219"/>
                      <a:pt x="33" y="219"/>
                    </a:cubicBezTo>
                    <a:cubicBezTo>
                      <a:pt x="33" y="219"/>
                      <a:pt x="25" y="231"/>
                      <a:pt x="22" y="232"/>
                    </a:cubicBezTo>
                    <a:cubicBezTo>
                      <a:pt x="19" y="233"/>
                      <a:pt x="45" y="236"/>
                      <a:pt x="45" y="236"/>
                    </a:cubicBezTo>
                    <a:cubicBezTo>
                      <a:pt x="45" y="236"/>
                      <a:pt x="45" y="242"/>
                      <a:pt x="48" y="251"/>
                    </a:cubicBezTo>
                    <a:cubicBezTo>
                      <a:pt x="50" y="259"/>
                      <a:pt x="57" y="267"/>
                      <a:pt x="57" y="267"/>
                    </a:cubicBezTo>
                    <a:cubicBezTo>
                      <a:pt x="55" y="283"/>
                      <a:pt x="55" y="283"/>
                      <a:pt x="55" y="283"/>
                    </a:cubicBezTo>
                    <a:cubicBezTo>
                      <a:pt x="61" y="287"/>
                      <a:pt x="61" y="287"/>
                      <a:pt x="61" y="287"/>
                    </a:cubicBezTo>
                    <a:cubicBezTo>
                      <a:pt x="61" y="297"/>
                      <a:pt x="61" y="297"/>
                      <a:pt x="61" y="297"/>
                    </a:cubicBezTo>
                    <a:cubicBezTo>
                      <a:pt x="55" y="302"/>
                      <a:pt x="55" y="302"/>
                      <a:pt x="55" y="302"/>
                    </a:cubicBezTo>
                    <a:cubicBezTo>
                      <a:pt x="54" y="322"/>
                      <a:pt x="54" y="322"/>
                      <a:pt x="54" y="322"/>
                    </a:cubicBezTo>
                    <a:cubicBezTo>
                      <a:pt x="63" y="330"/>
                      <a:pt x="63" y="330"/>
                      <a:pt x="63" y="330"/>
                    </a:cubicBezTo>
                    <a:cubicBezTo>
                      <a:pt x="63" y="330"/>
                      <a:pt x="65" y="334"/>
                      <a:pt x="63" y="338"/>
                    </a:cubicBezTo>
                    <a:cubicBezTo>
                      <a:pt x="62" y="343"/>
                      <a:pt x="30" y="362"/>
                      <a:pt x="30" y="362"/>
                    </a:cubicBezTo>
                    <a:cubicBezTo>
                      <a:pt x="30" y="362"/>
                      <a:pt x="20" y="363"/>
                      <a:pt x="18" y="363"/>
                    </a:cubicBezTo>
                    <a:cubicBezTo>
                      <a:pt x="16" y="362"/>
                      <a:pt x="23" y="374"/>
                      <a:pt x="23" y="374"/>
                    </a:cubicBezTo>
                    <a:cubicBezTo>
                      <a:pt x="17" y="383"/>
                      <a:pt x="17" y="383"/>
                      <a:pt x="17" y="383"/>
                    </a:cubicBezTo>
                    <a:cubicBezTo>
                      <a:pt x="24" y="387"/>
                      <a:pt x="24" y="387"/>
                      <a:pt x="24" y="387"/>
                    </a:cubicBezTo>
                    <a:cubicBezTo>
                      <a:pt x="24" y="394"/>
                      <a:pt x="24" y="394"/>
                      <a:pt x="24" y="394"/>
                    </a:cubicBezTo>
                    <a:cubicBezTo>
                      <a:pt x="28" y="396"/>
                      <a:pt x="33" y="399"/>
                      <a:pt x="35" y="400"/>
                    </a:cubicBezTo>
                    <a:cubicBezTo>
                      <a:pt x="37" y="401"/>
                      <a:pt x="27" y="413"/>
                      <a:pt x="26" y="414"/>
                    </a:cubicBezTo>
                    <a:cubicBezTo>
                      <a:pt x="24" y="416"/>
                      <a:pt x="39" y="426"/>
                      <a:pt x="39" y="426"/>
                    </a:cubicBezTo>
                    <a:cubicBezTo>
                      <a:pt x="31" y="433"/>
                      <a:pt x="31" y="433"/>
                      <a:pt x="31" y="433"/>
                    </a:cubicBezTo>
                    <a:cubicBezTo>
                      <a:pt x="38" y="433"/>
                      <a:pt x="38" y="433"/>
                      <a:pt x="38" y="433"/>
                    </a:cubicBezTo>
                    <a:cubicBezTo>
                      <a:pt x="38" y="442"/>
                      <a:pt x="38" y="442"/>
                      <a:pt x="38" y="442"/>
                    </a:cubicBezTo>
                    <a:cubicBezTo>
                      <a:pt x="26" y="457"/>
                      <a:pt x="26" y="457"/>
                      <a:pt x="26" y="457"/>
                    </a:cubicBezTo>
                    <a:cubicBezTo>
                      <a:pt x="60" y="487"/>
                      <a:pt x="60" y="487"/>
                      <a:pt x="60" y="487"/>
                    </a:cubicBezTo>
                    <a:cubicBezTo>
                      <a:pt x="60" y="487"/>
                      <a:pt x="59" y="495"/>
                      <a:pt x="58" y="500"/>
                    </a:cubicBezTo>
                    <a:cubicBezTo>
                      <a:pt x="64" y="500"/>
                      <a:pt x="75" y="500"/>
                      <a:pt x="79" y="49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88" name="Cherkasy">
                <a:extLst>
                  <a:ext uri="{FF2B5EF4-FFF2-40B4-BE49-F238E27FC236}">
                    <a16:creationId xmlns:a16="http://schemas.microsoft.com/office/drawing/2014/main" id="{79CA0A3B-6A7C-4F35-B09E-F029A35FCB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1726" y="3076465"/>
                <a:ext cx="2626648" cy="1690607"/>
              </a:xfrm>
              <a:custGeom>
                <a:avLst/>
                <a:gdLst>
                  <a:gd name="T0" fmla="*/ 2147483647 w 459"/>
                  <a:gd name="T1" fmla="*/ 2147483647 h 391"/>
                  <a:gd name="T2" fmla="*/ 2147483647 w 459"/>
                  <a:gd name="T3" fmla="*/ 2147483647 h 391"/>
                  <a:gd name="T4" fmla="*/ 2147483647 w 459"/>
                  <a:gd name="T5" fmla="*/ 2147483647 h 391"/>
                  <a:gd name="T6" fmla="*/ 2147483647 w 459"/>
                  <a:gd name="T7" fmla="*/ 2147483647 h 391"/>
                  <a:gd name="T8" fmla="*/ 2147483647 w 459"/>
                  <a:gd name="T9" fmla="*/ 2147483647 h 391"/>
                  <a:gd name="T10" fmla="*/ 2147483647 w 459"/>
                  <a:gd name="T11" fmla="*/ 2147483647 h 391"/>
                  <a:gd name="T12" fmla="*/ 2147483647 w 459"/>
                  <a:gd name="T13" fmla="*/ 2147483647 h 391"/>
                  <a:gd name="T14" fmla="*/ 2147483647 w 459"/>
                  <a:gd name="T15" fmla="*/ 0 h 391"/>
                  <a:gd name="T16" fmla="*/ 2147483647 w 459"/>
                  <a:gd name="T17" fmla="*/ 2147483647 h 391"/>
                  <a:gd name="T18" fmla="*/ 2147483647 w 459"/>
                  <a:gd name="T19" fmla="*/ 2147483647 h 391"/>
                  <a:gd name="T20" fmla="*/ 2147483647 w 459"/>
                  <a:gd name="T21" fmla="*/ 2147483647 h 391"/>
                  <a:gd name="T22" fmla="*/ 2147483647 w 459"/>
                  <a:gd name="T23" fmla="*/ 2147483647 h 391"/>
                  <a:gd name="T24" fmla="*/ 2147483647 w 459"/>
                  <a:gd name="T25" fmla="*/ 2147483647 h 391"/>
                  <a:gd name="T26" fmla="*/ 2147483647 w 459"/>
                  <a:gd name="T27" fmla="*/ 2147483647 h 391"/>
                  <a:gd name="T28" fmla="*/ 2147483647 w 459"/>
                  <a:gd name="T29" fmla="*/ 2147483647 h 391"/>
                  <a:gd name="T30" fmla="*/ 2147483647 w 459"/>
                  <a:gd name="T31" fmla="*/ 2147483647 h 391"/>
                  <a:gd name="T32" fmla="*/ 2147483647 w 459"/>
                  <a:gd name="T33" fmla="*/ 2147483647 h 391"/>
                  <a:gd name="T34" fmla="*/ 2147483647 w 459"/>
                  <a:gd name="T35" fmla="*/ 2147483647 h 391"/>
                  <a:gd name="T36" fmla="*/ 2147483647 w 459"/>
                  <a:gd name="T37" fmla="*/ 2147483647 h 391"/>
                  <a:gd name="T38" fmla="*/ 2147483647 w 459"/>
                  <a:gd name="T39" fmla="*/ 2147483647 h 391"/>
                  <a:gd name="T40" fmla="*/ 2147483647 w 459"/>
                  <a:gd name="T41" fmla="*/ 2147483647 h 391"/>
                  <a:gd name="T42" fmla="*/ 2147483647 w 459"/>
                  <a:gd name="T43" fmla="*/ 2147483647 h 391"/>
                  <a:gd name="T44" fmla="*/ 2147483647 w 459"/>
                  <a:gd name="T45" fmla="*/ 2147483647 h 391"/>
                  <a:gd name="T46" fmla="*/ 2147483647 w 459"/>
                  <a:gd name="T47" fmla="*/ 2147483647 h 391"/>
                  <a:gd name="T48" fmla="*/ 2147483647 w 459"/>
                  <a:gd name="T49" fmla="*/ 2147483647 h 391"/>
                  <a:gd name="T50" fmla="*/ 2147483647 w 459"/>
                  <a:gd name="T51" fmla="*/ 2147483647 h 391"/>
                  <a:gd name="T52" fmla="*/ 2147483647 w 459"/>
                  <a:gd name="T53" fmla="*/ 2147483647 h 391"/>
                  <a:gd name="T54" fmla="*/ 2147483647 w 459"/>
                  <a:gd name="T55" fmla="*/ 2147483647 h 391"/>
                  <a:gd name="T56" fmla="*/ 2147483647 w 459"/>
                  <a:gd name="T57" fmla="*/ 2147483647 h 391"/>
                  <a:gd name="T58" fmla="*/ 2147483647 w 459"/>
                  <a:gd name="T59" fmla="*/ 2147483647 h 391"/>
                  <a:gd name="T60" fmla="*/ 2147483647 w 459"/>
                  <a:gd name="T61" fmla="*/ 2147483647 h 391"/>
                  <a:gd name="T62" fmla="*/ 2147483647 w 459"/>
                  <a:gd name="T63" fmla="*/ 2147483647 h 391"/>
                  <a:gd name="T64" fmla="*/ 2147483647 w 459"/>
                  <a:gd name="T65" fmla="*/ 2147483647 h 391"/>
                  <a:gd name="T66" fmla="*/ 2147483647 w 459"/>
                  <a:gd name="T67" fmla="*/ 2147483647 h 391"/>
                  <a:gd name="T68" fmla="*/ 2147483647 w 459"/>
                  <a:gd name="T69" fmla="*/ 2147483647 h 391"/>
                  <a:gd name="T70" fmla="*/ 2147483647 w 459"/>
                  <a:gd name="T71" fmla="*/ 2147483647 h 391"/>
                  <a:gd name="T72" fmla="*/ 2147483647 w 459"/>
                  <a:gd name="T73" fmla="*/ 2147483647 h 391"/>
                  <a:gd name="T74" fmla="*/ 2147483647 w 459"/>
                  <a:gd name="T75" fmla="*/ 2147483647 h 391"/>
                  <a:gd name="T76" fmla="*/ 2147483647 w 459"/>
                  <a:gd name="T77" fmla="*/ 2147483647 h 391"/>
                  <a:gd name="T78" fmla="*/ 2147483647 w 459"/>
                  <a:gd name="T79" fmla="*/ 2147483647 h 391"/>
                  <a:gd name="T80" fmla="*/ 2147483647 w 459"/>
                  <a:gd name="T81" fmla="*/ 2147483647 h 391"/>
                  <a:gd name="T82" fmla="*/ 2147483647 w 459"/>
                  <a:gd name="T83" fmla="*/ 2147483647 h 391"/>
                  <a:gd name="T84" fmla="*/ 2147483647 w 459"/>
                  <a:gd name="T85" fmla="*/ 2147483647 h 391"/>
                  <a:gd name="T86" fmla="*/ 2147483647 w 459"/>
                  <a:gd name="T87" fmla="*/ 2147483647 h 391"/>
                  <a:gd name="T88" fmla="*/ 2147483647 w 459"/>
                  <a:gd name="T89" fmla="*/ 2147483647 h 391"/>
                  <a:gd name="T90" fmla="*/ 2147483647 w 459"/>
                  <a:gd name="T91" fmla="*/ 2147483647 h 391"/>
                  <a:gd name="T92" fmla="*/ 2147483647 w 459"/>
                  <a:gd name="T93" fmla="*/ 2147483647 h 391"/>
                  <a:gd name="T94" fmla="*/ 2147483647 w 459"/>
                  <a:gd name="T95" fmla="*/ 2147483647 h 391"/>
                  <a:gd name="T96" fmla="*/ 2147483647 w 459"/>
                  <a:gd name="T97" fmla="*/ 2147483647 h 391"/>
                  <a:gd name="T98" fmla="*/ 2147483647 w 459"/>
                  <a:gd name="T99" fmla="*/ 2147483647 h 391"/>
                  <a:gd name="T100" fmla="*/ 2147483647 w 459"/>
                  <a:gd name="T101" fmla="*/ 2147483647 h 391"/>
                  <a:gd name="T102" fmla="*/ 2147483647 w 459"/>
                  <a:gd name="T103" fmla="*/ 2147483647 h 391"/>
                  <a:gd name="T104" fmla="*/ 2147483647 w 459"/>
                  <a:gd name="T105" fmla="*/ 2147483647 h 391"/>
                  <a:gd name="T106" fmla="*/ 2147483647 w 459"/>
                  <a:gd name="T107" fmla="*/ 2147483647 h 391"/>
                  <a:gd name="T108" fmla="*/ 2147483647 w 459"/>
                  <a:gd name="T109" fmla="*/ 2147483647 h 391"/>
                  <a:gd name="T110" fmla="*/ 2147483647 w 459"/>
                  <a:gd name="T111" fmla="*/ 2147483647 h 391"/>
                  <a:gd name="T112" fmla="*/ 2147483647 w 459"/>
                  <a:gd name="T113" fmla="*/ 2147483647 h 391"/>
                  <a:gd name="T114" fmla="*/ 2147483647 w 459"/>
                  <a:gd name="T115" fmla="*/ 2147483647 h 391"/>
                  <a:gd name="T116" fmla="*/ 2147483647 w 459"/>
                  <a:gd name="T117" fmla="*/ 2147483647 h 391"/>
                  <a:gd name="T118" fmla="*/ 2147483647 w 459"/>
                  <a:gd name="T119" fmla="*/ 2147483647 h 39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59"/>
                  <a:gd name="T181" fmla="*/ 0 h 391"/>
                  <a:gd name="T182" fmla="*/ 459 w 459"/>
                  <a:gd name="T183" fmla="*/ 391 h 39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59" h="391">
                    <a:moveTo>
                      <a:pt x="445" y="143"/>
                    </a:moveTo>
                    <a:cubicBezTo>
                      <a:pt x="445" y="143"/>
                      <a:pt x="435" y="124"/>
                      <a:pt x="425" y="121"/>
                    </a:cubicBezTo>
                    <a:cubicBezTo>
                      <a:pt x="414" y="118"/>
                      <a:pt x="414" y="118"/>
                      <a:pt x="414" y="118"/>
                    </a:cubicBezTo>
                    <a:cubicBezTo>
                      <a:pt x="415" y="108"/>
                      <a:pt x="415" y="108"/>
                      <a:pt x="415" y="108"/>
                    </a:cubicBezTo>
                    <a:cubicBezTo>
                      <a:pt x="411" y="99"/>
                      <a:pt x="411" y="99"/>
                      <a:pt x="411" y="99"/>
                    </a:cubicBezTo>
                    <a:cubicBezTo>
                      <a:pt x="399" y="99"/>
                      <a:pt x="399" y="99"/>
                      <a:pt x="399" y="99"/>
                    </a:cubicBezTo>
                    <a:cubicBezTo>
                      <a:pt x="385" y="79"/>
                      <a:pt x="385" y="79"/>
                      <a:pt x="385" y="79"/>
                    </a:cubicBezTo>
                    <a:cubicBezTo>
                      <a:pt x="385" y="79"/>
                      <a:pt x="393" y="79"/>
                      <a:pt x="393" y="76"/>
                    </a:cubicBezTo>
                    <a:cubicBezTo>
                      <a:pt x="393" y="73"/>
                      <a:pt x="393" y="63"/>
                      <a:pt x="393" y="63"/>
                    </a:cubicBezTo>
                    <a:cubicBezTo>
                      <a:pt x="393" y="63"/>
                      <a:pt x="392" y="53"/>
                      <a:pt x="382" y="49"/>
                    </a:cubicBezTo>
                    <a:cubicBezTo>
                      <a:pt x="371" y="46"/>
                      <a:pt x="368" y="45"/>
                      <a:pt x="368" y="45"/>
                    </a:cubicBezTo>
                    <a:cubicBezTo>
                      <a:pt x="368" y="45"/>
                      <a:pt x="369" y="33"/>
                      <a:pt x="367" y="30"/>
                    </a:cubicBezTo>
                    <a:cubicBezTo>
                      <a:pt x="365" y="27"/>
                      <a:pt x="360" y="17"/>
                      <a:pt x="356" y="16"/>
                    </a:cubicBezTo>
                    <a:cubicBezTo>
                      <a:pt x="352" y="14"/>
                      <a:pt x="344" y="1"/>
                      <a:pt x="344" y="1"/>
                    </a:cubicBezTo>
                    <a:cubicBezTo>
                      <a:pt x="344" y="1"/>
                      <a:pt x="343" y="1"/>
                      <a:pt x="343" y="1"/>
                    </a:cubicBezTo>
                    <a:cubicBezTo>
                      <a:pt x="340" y="1"/>
                      <a:pt x="333" y="0"/>
                      <a:pt x="333" y="0"/>
                    </a:cubicBezTo>
                    <a:cubicBezTo>
                      <a:pt x="333" y="0"/>
                      <a:pt x="330" y="8"/>
                      <a:pt x="328" y="9"/>
                    </a:cubicBezTo>
                    <a:cubicBezTo>
                      <a:pt x="327" y="9"/>
                      <a:pt x="332" y="16"/>
                      <a:pt x="333" y="18"/>
                    </a:cubicBezTo>
                    <a:cubicBezTo>
                      <a:pt x="334" y="19"/>
                      <a:pt x="324" y="25"/>
                      <a:pt x="315" y="34"/>
                    </a:cubicBezTo>
                    <a:cubicBezTo>
                      <a:pt x="305" y="43"/>
                      <a:pt x="319" y="49"/>
                      <a:pt x="319" y="49"/>
                    </a:cubicBezTo>
                    <a:cubicBezTo>
                      <a:pt x="319" y="49"/>
                      <a:pt x="315" y="49"/>
                      <a:pt x="312" y="55"/>
                    </a:cubicBezTo>
                    <a:cubicBezTo>
                      <a:pt x="309" y="61"/>
                      <a:pt x="288" y="88"/>
                      <a:pt x="288" y="88"/>
                    </a:cubicBezTo>
                    <a:cubicBezTo>
                      <a:pt x="280" y="86"/>
                      <a:pt x="280" y="86"/>
                      <a:pt x="280" y="86"/>
                    </a:cubicBezTo>
                    <a:cubicBezTo>
                      <a:pt x="278" y="92"/>
                      <a:pt x="275" y="96"/>
                      <a:pt x="273" y="101"/>
                    </a:cubicBezTo>
                    <a:cubicBezTo>
                      <a:pt x="271" y="107"/>
                      <a:pt x="272" y="115"/>
                      <a:pt x="274" y="116"/>
                    </a:cubicBezTo>
                    <a:cubicBezTo>
                      <a:pt x="275" y="117"/>
                      <a:pt x="276" y="123"/>
                      <a:pt x="276" y="123"/>
                    </a:cubicBezTo>
                    <a:cubicBezTo>
                      <a:pt x="276" y="123"/>
                      <a:pt x="256" y="118"/>
                      <a:pt x="258" y="109"/>
                    </a:cubicBezTo>
                    <a:cubicBezTo>
                      <a:pt x="260" y="100"/>
                      <a:pt x="270" y="93"/>
                      <a:pt x="266" y="89"/>
                    </a:cubicBezTo>
                    <a:cubicBezTo>
                      <a:pt x="263" y="85"/>
                      <a:pt x="258" y="84"/>
                      <a:pt x="257" y="80"/>
                    </a:cubicBezTo>
                    <a:cubicBezTo>
                      <a:pt x="243" y="78"/>
                      <a:pt x="243" y="78"/>
                      <a:pt x="243" y="78"/>
                    </a:cubicBezTo>
                    <a:cubicBezTo>
                      <a:pt x="228" y="88"/>
                      <a:pt x="228" y="88"/>
                      <a:pt x="228" y="88"/>
                    </a:cubicBezTo>
                    <a:cubicBezTo>
                      <a:pt x="220" y="134"/>
                      <a:pt x="220" y="134"/>
                      <a:pt x="220" y="134"/>
                    </a:cubicBezTo>
                    <a:cubicBezTo>
                      <a:pt x="220" y="134"/>
                      <a:pt x="214" y="139"/>
                      <a:pt x="212" y="140"/>
                    </a:cubicBezTo>
                    <a:cubicBezTo>
                      <a:pt x="210" y="140"/>
                      <a:pt x="218" y="147"/>
                      <a:pt x="220" y="151"/>
                    </a:cubicBezTo>
                    <a:cubicBezTo>
                      <a:pt x="221" y="156"/>
                      <a:pt x="200" y="175"/>
                      <a:pt x="195" y="180"/>
                    </a:cubicBezTo>
                    <a:cubicBezTo>
                      <a:pt x="190" y="185"/>
                      <a:pt x="188" y="195"/>
                      <a:pt x="187" y="197"/>
                    </a:cubicBezTo>
                    <a:cubicBezTo>
                      <a:pt x="186" y="198"/>
                      <a:pt x="176" y="195"/>
                      <a:pt x="171" y="196"/>
                    </a:cubicBezTo>
                    <a:cubicBezTo>
                      <a:pt x="166" y="196"/>
                      <a:pt x="162" y="205"/>
                      <a:pt x="160" y="205"/>
                    </a:cubicBezTo>
                    <a:cubicBezTo>
                      <a:pt x="158" y="206"/>
                      <a:pt x="146" y="196"/>
                      <a:pt x="145" y="196"/>
                    </a:cubicBezTo>
                    <a:cubicBezTo>
                      <a:pt x="143" y="196"/>
                      <a:pt x="142" y="198"/>
                      <a:pt x="139" y="201"/>
                    </a:cubicBezTo>
                    <a:cubicBezTo>
                      <a:pt x="136" y="203"/>
                      <a:pt x="118" y="200"/>
                      <a:pt x="118" y="200"/>
                    </a:cubicBezTo>
                    <a:cubicBezTo>
                      <a:pt x="118" y="200"/>
                      <a:pt x="114" y="219"/>
                      <a:pt x="114" y="222"/>
                    </a:cubicBezTo>
                    <a:cubicBezTo>
                      <a:pt x="114" y="224"/>
                      <a:pt x="101" y="217"/>
                      <a:pt x="101" y="217"/>
                    </a:cubicBezTo>
                    <a:cubicBezTo>
                      <a:pt x="87" y="213"/>
                      <a:pt x="87" y="213"/>
                      <a:pt x="87" y="213"/>
                    </a:cubicBezTo>
                    <a:cubicBezTo>
                      <a:pt x="81" y="206"/>
                      <a:pt x="81" y="206"/>
                      <a:pt x="81" y="206"/>
                    </a:cubicBezTo>
                    <a:cubicBezTo>
                      <a:pt x="81" y="206"/>
                      <a:pt x="69" y="210"/>
                      <a:pt x="67" y="215"/>
                    </a:cubicBezTo>
                    <a:cubicBezTo>
                      <a:pt x="64" y="219"/>
                      <a:pt x="50" y="214"/>
                      <a:pt x="50" y="214"/>
                    </a:cubicBezTo>
                    <a:cubicBezTo>
                      <a:pt x="50" y="214"/>
                      <a:pt x="44" y="228"/>
                      <a:pt x="39" y="233"/>
                    </a:cubicBezTo>
                    <a:cubicBezTo>
                      <a:pt x="35" y="236"/>
                      <a:pt x="24" y="236"/>
                      <a:pt x="18" y="236"/>
                    </a:cubicBezTo>
                    <a:cubicBezTo>
                      <a:pt x="18" y="239"/>
                      <a:pt x="17" y="241"/>
                      <a:pt x="17" y="241"/>
                    </a:cubicBezTo>
                    <a:cubicBezTo>
                      <a:pt x="16" y="244"/>
                      <a:pt x="2" y="258"/>
                      <a:pt x="1" y="263"/>
                    </a:cubicBezTo>
                    <a:cubicBezTo>
                      <a:pt x="0" y="269"/>
                      <a:pt x="12" y="274"/>
                      <a:pt x="12" y="274"/>
                    </a:cubicBezTo>
                    <a:cubicBezTo>
                      <a:pt x="6" y="281"/>
                      <a:pt x="6" y="281"/>
                      <a:pt x="6" y="281"/>
                    </a:cubicBezTo>
                    <a:cubicBezTo>
                      <a:pt x="6" y="281"/>
                      <a:pt x="17" y="289"/>
                      <a:pt x="18" y="291"/>
                    </a:cubicBezTo>
                    <a:cubicBezTo>
                      <a:pt x="19" y="294"/>
                      <a:pt x="18" y="299"/>
                      <a:pt x="17" y="302"/>
                    </a:cubicBezTo>
                    <a:cubicBezTo>
                      <a:pt x="17" y="304"/>
                      <a:pt x="22" y="306"/>
                      <a:pt x="23" y="308"/>
                    </a:cubicBezTo>
                    <a:cubicBezTo>
                      <a:pt x="24" y="309"/>
                      <a:pt x="24" y="322"/>
                      <a:pt x="25" y="323"/>
                    </a:cubicBezTo>
                    <a:cubicBezTo>
                      <a:pt x="25" y="325"/>
                      <a:pt x="41" y="325"/>
                      <a:pt x="41" y="325"/>
                    </a:cubicBezTo>
                    <a:cubicBezTo>
                      <a:pt x="34" y="336"/>
                      <a:pt x="34" y="336"/>
                      <a:pt x="34" y="336"/>
                    </a:cubicBezTo>
                    <a:cubicBezTo>
                      <a:pt x="54" y="346"/>
                      <a:pt x="54" y="346"/>
                      <a:pt x="54" y="346"/>
                    </a:cubicBezTo>
                    <a:cubicBezTo>
                      <a:pt x="54" y="346"/>
                      <a:pt x="54" y="351"/>
                      <a:pt x="53" y="358"/>
                    </a:cubicBezTo>
                    <a:cubicBezTo>
                      <a:pt x="53" y="365"/>
                      <a:pt x="58" y="371"/>
                      <a:pt x="58" y="371"/>
                    </a:cubicBezTo>
                    <a:cubicBezTo>
                      <a:pt x="58" y="371"/>
                      <a:pt x="52" y="384"/>
                      <a:pt x="50" y="385"/>
                    </a:cubicBezTo>
                    <a:cubicBezTo>
                      <a:pt x="49" y="386"/>
                      <a:pt x="58" y="385"/>
                      <a:pt x="58" y="385"/>
                    </a:cubicBezTo>
                    <a:cubicBezTo>
                      <a:pt x="64" y="390"/>
                      <a:pt x="64" y="390"/>
                      <a:pt x="64" y="390"/>
                    </a:cubicBezTo>
                    <a:cubicBezTo>
                      <a:pt x="64" y="390"/>
                      <a:pt x="63" y="391"/>
                      <a:pt x="63" y="391"/>
                    </a:cubicBezTo>
                    <a:cubicBezTo>
                      <a:pt x="66" y="391"/>
                      <a:pt x="66" y="391"/>
                      <a:pt x="66" y="391"/>
                    </a:cubicBezTo>
                    <a:cubicBezTo>
                      <a:pt x="81" y="377"/>
                      <a:pt x="81" y="377"/>
                      <a:pt x="81" y="377"/>
                    </a:cubicBezTo>
                    <a:cubicBezTo>
                      <a:pt x="92" y="386"/>
                      <a:pt x="92" y="386"/>
                      <a:pt x="92" y="386"/>
                    </a:cubicBezTo>
                    <a:cubicBezTo>
                      <a:pt x="101" y="375"/>
                      <a:pt x="101" y="375"/>
                      <a:pt x="101" y="375"/>
                    </a:cubicBezTo>
                    <a:cubicBezTo>
                      <a:pt x="108" y="376"/>
                      <a:pt x="108" y="376"/>
                      <a:pt x="108" y="376"/>
                    </a:cubicBezTo>
                    <a:cubicBezTo>
                      <a:pt x="108" y="376"/>
                      <a:pt x="110" y="368"/>
                      <a:pt x="112" y="367"/>
                    </a:cubicBezTo>
                    <a:cubicBezTo>
                      <a:pt x="113" y="367"/>
                      <a:pt x="120" y="363"/>
                      <a:pt x="122" y="362"/>
                    </a:cubicBezTo>
                    <a:cubicBezTo>
                      <a:pt x="124" y="361"/>
                      <a:pt x="131" y="369"/>
                      <a:pt x="135" y="369"/>
                    </a:cubicBezTo>
                    <a:cubicBezTo>
                      <a:pt x="139" y="370"/>
                      <a:pt x="137" y="351"/>
                      <a:pt x="137" y="349"/>
                    </a:cubicBezTo>
                    <a:cubicBezTo>
                      <a:pt x="137" y="348"/>
                      <a:pt x="165" y="322"/>
                      <a:pt x="165" y="322"/>
                    </a:cubicBezTo>
                    <a:cubicBezTo>
                      <a:pt x="173" y="328"/>
                      <a:pt x="173" y="328"/>
                      <a:pt x="173" y="328"/>
                    </a:cubicBezTo>
                    <a:cubicBezTo>
                      <a:pt x="198" y="327"/>
                      <a:pt x="198" y="327"/>
                      <a:pt x="198" y="327"/>
                    </a:cubicBezTo>
                    <a:cubicBezTo>
                      <a:pt x="198" y="327"/>
                      <a:pt x="207" y="332"/>
                      <a:pt x="213" y="332"/>
                    </a:cubicBezTo>
                    <a:cubicBezTo>
                      <a:pt x="218" y="331"/>
                      <a:pt x="230" y="325"/>
                      <a:pt x="230" y="325"/>
                    </a:cubicBezTo>
                    <a:cubicBezTo>
                      <a:pt x="253" y="331"/>
                      <a:pt x="253" y="331"/>
                      <a:pt x="253" y="331"/>
                    </a:cubicBezTo>
                    <a:cubicBezTo>
                      <a:pt x="263" y="320"/>
                      <a:pt x="263" y="320"/>
                      <a:pt x="263" y="320"/>
                    </a:cubicBezTo>
                    <a:cubicBezTo>
                      <a:pt x="274" y="307"/>
                      <a:pt x="274" y="307"/>
                      <a:pt x="274" y="307"/>
                    </a:cubicBezTo>
                    <a:cubicBezTo>
                      <a:pt x="274" y="289"/>
                      <a:pt x="274" y="289"/>
                      <a:pt x="274" y="289"/>
                    </a:cubicBezTo>
                    <a:cubicBezTo>
                      <a:pt x="274" y="289"/>
                      <a:pt x="291" y="291"/>
                      <a:pt x="292" y="291"/>
                    </a:cubicBezTo>
                    <a:cubicBezTo>
                      <a:pt x="294" y="290"/>
                      <a:pt x="294" y="282"/>
                      <a:pt x="294" y="282"/>
                    </a:cubicBezTo>
                    <a:cubicBezTo>
                      <a:pt x="311" y="284"/>
                      <a:pt x="311" y="284"/>
                      <a:pt x="311" y="284"/>
                    </a:cubicBezTo>
                    <a:cubicBezTo>
                      <a:pt x="325" y="302"/>
                      <a:pt x="325" y="302"/>
                      <a:pt x="325" y="302"/>
                    </a:cubicBezTo>
                    <a:cubicBezTo>
                      <a:pt x="325" y="302"/>
                      <a:pt x="342" y="286"/>
                      <a:pt x="343" y="285"/>
                    </a:cubicBezTo>
                    <a:cubicBezTo>
                      <a:pt x="345" y="284"/>
                      <a:pt x="354" y="291"/>
                      <a:pt x="354" y="291"/>
                    </a:cubicBezTo>
                    <a:cubicBezTo>
                      <a:pt x="360" y="289"/>
                      <a:pt x="360" y="289"/>
                      <a:pt x="360" y="289"/>
                    </a:cubicBezTo>
                    <a:cubicBezTo>
                      <a:pt x="357" y="277"/>
                      <a:pt x="357" y="277"/>
                      <a:pt x="357" y="277"/>
                    </a:cubicBezTo>
                    <a:cubicBezTo>
                      <a:pt x="378" y="256"/>
                      <a:pt x="378" y="256"/>
                      <a:pt x="378" y="256"/>
                    </a:cubicBezTo>
                    <a:cubicBezTo>
                      <a:pt x="394" y="254"/>
                      <a:pt x="394" y="254"/>
                      <a:pt x="394" y="254"/>
                    </a:cubicBezTo>
                    <a:cubicBezTo>
                      <a:pt x="394" y="254"/>
                      <a:pt x="410" y="279"/>
                      <a:pt x="414" y="281"/>
                    </a:cubicBezTo>
                    <a:cubicBezTo>
                      <a:pt x="417" y="284"/>
                      <a:pt x="432" y="276"/>
                      <a:pt x="441" y="274"/>
                    </a:cubicBezTo>
                    <a:cubicBezTo>
                      <a:pt x="450" y="271"/>
                      <a:pt x="459" y="266"/>
                      <a:pt x="459" y="266"/>
                    </a:cubicBezTo>
                    <a:cubicBezTo>
                      <a:pt x="450" y="254"/>
                      <a:pt x="450" y="254"/>
                      <a:pt x="450" y="254"/>
                    </a:cubicBezTo>
                    <a:cubicBezTo>
                      <a:pt x="450" y="254"/>
                      <a:pt x="450" y="252"/>
                      <a:pt x="451" y="250"/>
                    </a:cubicBezTo>
                    <a:cubicBezTo>
                      <a:pt x="444" y="243"/>
                      <a:pt x="443" y="242"/>
                      <a:pt x="433" y="236"/>
                    </a:cubicBezTo>
                    <a:cubicBezTo>
                      <a:pt x="423" y="229"/>
                      <a:pt x="416" y="224"/>
                      <a:pt x="413" y="221"/>
                    </a:cubicBezTo>
                    <a:cubicBezTo>
                      <a:pt x="411" y="217"/>
                      <a:pt x="400" y="209"/>
                      <a:pt x="395" y="209"/>
                    </a:cubicBezTo>
                    <a:cubicBezTo>
                      <a:pt x="390" y="208"/>
                      <a:pt x="380" y="201"/>
                      <a:pt x="379" y="199"/>
                    </a:cubicBezTo>
                    <a:cubicBezTo>
                      <a:pt x="377" y="197"/>
                      <a:pt x="359" y="186"/>
                      <a:pt x="356" y="180"/>
                    </a:cubicBezTo>
                    <a:cubicBezTo>
                      <a:pt x="353" y="174"/>
                      <a:pt x="351" y="168"/>
                      <a:pt x="347" y="165"/>
                    </a:cubicBezTo>
                    <a:cubicBezTo>
                      <a:pt x="344" y="163"/>
                      <a:pt x="328" y="163"/>
                      <a:pt x="325" y="160"/>
                    </a:cubicBezTo>
                    <a:cubicBezTo>
                      <a:pt x="322" y="158"/>
                      <a:pt x="323" y="163"/>
                      <a:pt x="311" y="152"/>
                    </a:cubicBezTo>
                    <a:cubicBezTo>
                      <a:pt x="298" y="141"/>
                      <a:pt x="276" y="129"/>
                      <a:pt x="294" y="135"/>
                    </a:cubicBezTo>
                    <a:cubicBezTo>
                      <a:pt x="298" y="136"/>
                      <a:pt x="308" y="136"/>
                      <a:pt x="310" y="139"/>
                    </a:cubicBezTo>
                    <a:cubicBezTo>
                      <a:pt x="312" y="141"/>
                      <a:pt x="318" y="153"/>
                      <a:pt x="325" y="151"/>
                    </a:cubicBezTo>
                    <a:cubicBezTo>
                      <a:pt x="331" y="149"/>
                      <a:pt x="336" y="141"/>
                      <a:pt x="337" y="142"/>
                    </a:cubicBezTo>
                    <a:cubicBezTo>
                      <a:pt x="337" y="143"/>
                      <a:pt x="352" y="161"/>
                      <a:pt x="361" y="162"/>
                    </a:cubicBezTo>
                    <a:cubicBezTo>
                      <a:pt x="369" y="162"/>
                      <a:pt x="368" y="167"/>
                      <a:pt x="371" y="166"/>
                    </a:cubicBezTo>
                    <a:cubicBezTo>
                      <a:pt x="373" y="165"/>
                      <a:pt x="372" y="158"/>
                      <a:pt x="377" y="161"/>
                    </a:cubicBezTo>
                    <a:cubicBezTo>
                      <a:pt x="382" y="165"/>
                      <a:pt x="382" y="169"/>
                      <a:pt x="387" y="171"/>
                    </a:cubicBezTo>
                    <a:cubicBezTo>
                      <a:pt x="393" y="173"/>
                      <a:pt x="436" y="200"/>
                      <a:pt x="437" y="197"/>
                    </a:cubicBezTo>
                    <a:cubicBezTo>
                      <a:pt x="438" y="194"/>
                      <a:pt x="424" y="176"/>
                      <a:pt x="424" y="165"/>
                    </a:cubicBezTo>
                    <a:cubicBezTo>
                      <a:pt x="423" y="153"/>
                      <a:pt x="434" y="146"/>
                      <a:pt x="437" y="148"/>
                    </a:cubicBezTo>
                    <a:cubicBezTo>
                      <a:pt x="438" y="148"/>
                      <a:pt x="438" y="149"/>
                      <a:pt x="439" y="149"/>
                    </a:cubicBezTo>
                    <a:cubicBezTo>
                      <a:pt x="442" y="147"/>
                      <a:pt x="445" y="143"/>
                      <a:pt x="445" y="14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89" name="Chernihov">
                <a:extLst>
                  <a:ext uri="{FF2B5EF4-FFF2-40B4-BE49-F238E27FC236}">
                    <a16:creationId xmlns:a16="http://schemas.microsoft.com/office/drawing/2014/main" id="{055555B0-47DC-4808-9486-811FFCF2C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61952" y="1098250"/>
                <a:ext cx="2228774" cy="1893143"/>
              </a:xfrm>
              <a:custGeom>
                <a:avLst/>
                <a:gdLst>
                  <a:gd name="T0" fmla="*/ 2147483647 w 390"/>
                  <a:gd name="T1" fmla="*/ 2147483647 h 437"/>
                  <a:gd name="T2" fmla="*/ 2147483647 w 390"/>
                  <a:gd name="T3" fmla="*/ 2147483647 h 437"/>
                  <a:gd name="T4" fmla="*/ 2147483647 w 390"/>
                  <a:gd name="T5" fmla="*/ 2147483647 h 437"/>
                  <a:gd name="T6" fmla="*/ 2147483647 w 390"/>
                  <a:gd name="T7" fmla="*/ 2147483647 h 437"/>
                  <a:gd name="T8" fmla="*/ 2147483647 w 390"/>
                  <a:gd name="T9" fmla="*/ 2147483647 h 437"/>
                  <a:gd name="T10" fmla="*/ 2147483647 w 390"/>
                  <a:gd name="T11" fmla="*/ 2147483647 h 437"/>
                  <a:gd name="T12" fmla="*/ 2147483647 w 390"/>
                  <a:gd name="T13" fmla="*/ 2147483647 h 437"/>
                  <a:gd name="T14" fmla="*/ 2147483647 w 390"/>
                  <a:gd name="T15" fmla="*/ 2147483647 h 437"/>
                  <a:gd name="T16" fmla="*/ 2147483647 w 390"/>
                  <a:gd name="T17" fmla="*/ 2147483647 h 437"/>
                  <a:gd name="T18" fmla="*/ 2147483647 w 390"/>
                  <a:gd name="T19" fmla="*/ 2147483647 h 437"/>
                  <a:gd name="T20" fmla="*/ 2147483647 w 390"/>
                  <a:gd name="T21" fmla="*/ 2147483647 h 437"/>
                  <a:gd name="T22" fmla="*/ 2147483647 w 390"/>
                  <a:gd name="T23" fmla="*/ 2147483647 h 437"/>
                  <a:gd name="T24" fmla="*/ 2147483647 w 390"/>
                  <a:gd name="T25" fmla="*/ 2147483647 h 437"/>
                  <a:gd name="T26" fmla="*/ 2147483647 w 390"/>
                  <a:gd name="T27" fmla="*/ 2147483647 h 437"/>
                  <a:gd name="T28" fmla="*/ 2147483647 w 390"/>
                  <a:gd name="T29" fmla="*/ 2147483647 h 437"/>
                  <a:gd name="T30" fmla="*/ 2147483647 w 390"/>
                  <a:gd name="T31" fmla="*/ 2147483647 h 437"/>
                  <a:gd name="T32" fmla="*/ 2147483647 w 390"/>
                  <a:gd name="T33" fmla="*/ 2147483647 h 437"/>
                  <a:gd name="T34" fmla="*/ 2147483647 w 390"/>
                  <a:gd name="T35" fmla="*/ 2147483647 h 437"/>
                  <a:gd name="T36" fmla="*/ 2147483647 w 390"/>
                  <a:gd name="T37" fmla="*/ 2147483647 h 437"/>
                  <a:gd name="T38" fmla="*/ 2147483647 w 390"/>
                  <a:gd name="T39" fmla="*/ 2147483647 h 437"/>
                  <a:gd name="T40" fmla="*/ 2147483647 w 390"/>
                  <a:gd name="T41" fmla="*/ 2147483647 h 437"/>
                  <a:gd name="T42" fmla="*/ 2147483647 w 390"/>
                  <a:gd name="T43" fmla="*/ 2147483647 h 437"/>
                  <a:gd name="T44" fmla="*/ 2147483647 w 390"/>
                  <a:gd name="T45" fmla="*/ 2147483647 h 437"/>
                  <a:gd name="T46" fmla="*/ 2147483647 w 390"/>
                  <a:gd name="T47" fmla="*/ 2147483647 h 437"/>
                  <a:gd name="T48" fmla="*/ 2147483647 w 390"/>
                  <a:gd name="T49" fmla="*/ 2147483647 h 437"/>
                  <a:gd name="T50" fmla="*/ 2147483647 w 390"/>
                  <a:gd name="T51" fmla="*/ 2147483647 h 437"/>
                  <a:gd name="T52" fmla="*/ 2147483647 w 390"/>
                  <a:gd name="T53" fmla="*/ 2147483647 h 437"/>
                  <a:gd name="T54" fmla="*/ 2147483647 w 390"/>
                  <a:gd name="T55" fmla="*/ 2147483647 h 437"/>
                  <a:gd name="T56" fmla="*/ 2147483647 w 390"/>
                  <a:gd name="T57" fmla="*/ 2147483647 h 437"/>
                  <a:gd name="T58" fmla="*/ 2147483647 w 390"/>
                  <a:gd name="T59" fmla="*/ 2147483647 h 437"/>
                  <a:gd name="T60" fmla="*/ 2147483647 w 390"/>
                  <a:gd name="T61" fmla="*/ 2147483647 h 437"/>
                  <a:gd name="T62" fmla="*/ 2147483647 w 390"/>
                  <a:gd name="T63" fmla="*/ 2147483647 h 437"/>
                  <a:gd name="T64" fmla="*/ 2147483647 w 390"/>
                  <a:gd name="T65" fmla="*/ 2147483647 h 437"/>
                  <a:gd name="T66" fmla="*/ 2147483647 w 390"/>
                  <a:gd name="T67" fmla="*/ 2147483647 h 437"/>
                  <a:gd name="T68" fmla="*/ 2147483647 w 390"/>
                  <a:gd name="T69" fmla="*/ 2147483647 h 437"/>
                  <a:gd name="T70" fmla="*/ 2147483647 w 390"/>
                  <a:gd name="T71" fmla="*/ 2147483647 h 437"/>
                  <a:gd name="T72" fmla="*/ 2147483647 w 390"/>
                  <a:gd name="T73" fmla="*/ 2147483647 h 437"/>
                  <a:gd name="T74" fmla="*/ 2147483647 w 390"/>
                  <a:gd name="T75" fmla="*/ 2147483647 h 437"/>
                  <a:gd name="T76" fmla="*/ 2147483647 w 390"/>
                  <a:gd name="T77" fmla="*/ 2147483647 h 437"/>
                  <a:gd name="T78" fmla="*/ 2147483647 w 390"/>
                  <a:gd name="T79" fmla="*/ 2147483647 h 437"/>
                  <a:gd name="T80" fmla="*/ 2147483647 w 390"/>
                  <a:gd name="T81" fmla="*/ 2147483647 h 437"/>
                  <a:gd name="T82" fmla="*/ 2147483647 w 390"/>
                  <a:gd name="T83" fmla="*/ 2147483647 h 437"/>
                  <a:gd name="T84" fmla="*/ 2147483647 w 390"/>
                  <a:gd name="T85" fmla="*/ 2147483647 h 437"/>
                  <a:gd name="T86" fmla="*/ 2147483647 w 390"/>
                  <a:gd name="T87" fmla="*/ 2147483647 h 437"/>
                  <a:gd name="T88" fmla="*/ 2147483647 w 390"/>
                  <a:gd name="T89" fmla="*/ 2147483647 h 437"/>
                  <a:gd name="T90" fmla="*/ 2147483647 w 390"/>
                  <a:gd name="T91" fmla="*/ 2147483647 h 43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390"/>
                  <a:gd name="T139" fmla="*/ 0 h 437"/>
                  <a:gd name="T140" fmla="*/ 390 w 390"/>
                  <a:gd name="T141" fmla="*/ 437 h 437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390" h="437">
                    <a:moveTo>
                      <a:pt x="251" y="420"/>
                    </a:moveTo>
                    <a:cubicBezTo>
                      <a:pt x="262" y="429"/>
                      <a:pt x="262" y="429"/>
                      <a:pt x="262" y="429"/>
                    </a:cubicBezTo>
                    <a:cubicBezTo>
                      <a:pt x="268" y="423"/>
                      <a:pt x="268" y="423"/>
                      <a:pt x="268" y="423"/>
                    </a:cubicBezTo>
                    <a:cubicBezTo>
                      <a:pt x="278" y="431"/>
                      <a:pt x="278" y="431"/>
                      <a:pt x="278" y="431"/>
                    </a:cubicBezTo>
                    <a:cubicBezTo>
                      <a:pt x="286" y="436"/>
                      <a:pt x="286" y="436"/>
                      <a:pt x="286" y="436"/>
                    </a:cubicBezTo>
                    <a:cubicBezTo>
                      <a:pt x="296" y="431"/>
                      <a:pt x="296" y="431"/>
                      <a:pt x="296" y="431"/>
                    </a:cubicBezTo>
                    <a:cubicBezTo>
                      <a:pt x="303" y="434"/>
                      <a:pt x="303" y="434"/>
                      <a:pt x="303" y="434"/>
                    </a:cubicBezTo>
                    <a:cubicBezTo>
                      <a:pt x="303" y="434"/>
                      <a:pt x="324" y="423"/>
                      <a:pt x="341" y="408"/>
                    </a:cubicBezTo>
                    <a:cubicBezTo>
                      <a:pt x="357" y="393"/>
                      <a:pt x="351" y="376"/>
                      <a:pt x="353" y="374"/>
                    </a:cubicBezTo>
                    <a:cubicBezTo>
                      <a:pt x="355" y="373"/>
                      <a:pt x="345" y="366"/>
                      <a:pt x="345" y="366"/>
                    </a:cubicBezTo>
                    <a:cubicBezTo>
                      <a:pt x="346" y="358"/>
                      <a:pt x="346" y="358"/>
                      <a:pt x="346" y="358"/>
                    </a:cubicBezTo>
                    <a:cubicBezTo>
                      <a:pt x="354" y="357"/>
                      <a:pt x="354" y="357"/>
                      <a:pt x="354" y="357"/>
                    </a:cubicBezTo>
                    <a:cubicBezTo>
                      <a:pt x="361" y="350"/>
                      <a:pt x="361" y="350"/>
                      <a:pt x="361" y="350"/>
                    </a:cubicBezTo>
                    <a:cubicBezTo>
                      <a:pt x="361" y="350"/>
                      <a:pt x="353" y="341"/>
                      <a:pt x="352" y="337"/>
                    </a:cubicBezTo>
                    <a:cubicBezTo>
                      <a:pt x="350" y="333"/>
                      <a:pt x="356" y="333"/>
                      <a:pt x="357" y="331"/>
                    </a:cubicBezTo>
                    <a:cubicBezTo>
                      <a:pt x="357" y="330"/>
                      <a:pt x="357" y="323"/>
                      <a:pt x="357" y="323"/>
                    </a:cubicBezTo>
                    <a:cubicBezTo>
                      <a:pt x="357" y="323"/>
                      <a:pt x="360" y="325"/>
                      <a:pt x="361" y="312"/>
                    </a:cubicBezTo>
                    <a:cubicBezTo>
                      <a:pt x="362" y="299"/>
                      <a:pt x="360" y="303"/>
                      <a:pt x="360" y="300"/>
                    </a:cubicBezTo>
                    <a:cubicBezTo>
                      <a:pt x="359" y="296"/>
                      <a:pt x="363" y="291"/>
                      <a:pt x="363" y="289"/>
                    </a:cubicBezTo>
                    <a:cubicBezTo>
                      <a:pt x="364" y="287"/>
                      <a:pt x="345" y="288"/>
                      <a:pt x="345" y="288"/>
                    </a:cubicBezTo>
                    <a:cubicBezTo>
                      <a:pt x="347" y="282"/>
                      <a:pt x="347" y="282"/>
                      <a:pt x="347" y="282"/>
                    </a:cubicBezTo>
                    <a:cubicBezTo>
                      <a:pt x="331" y="273"/>
                      <a:pt x="331" y="273"/>
                      <a:pt x="331" y="273"/>
                    </a:cubicBezTo>
                    <a:cubicBezTo>
                      <a:pt x="331" y="257"/>
                      <a:pt x="331" y="257"/>
                      <a:pt x="331" y="257"/>
                    </a:cubicBezTo>
                    <a:cubicBezTo>
                      <a:pt x="331" y="257"/>
                      <a:pt x="342" y="238"/>
                      <a:pt x="344" y="231"/>
                    </a:cubicBezTo>
                    <a:cubicBezTo>
                      <a:pt x="346" y="224"/>
                      <a:pt x="336" y="223"/>
                      <a:pt x="334" y="217"/>
                    </a:cubicBezTo>
                    <a:cubicBezTo>
                      <a:pt x="332" y="211"/>
                      <a:pt x="349" y="201"/>
                      <a:pt x="351" y="199"/>
                    </a:cubicBezTo>
                    <a:cubicBezTo>
                      <a:pt x="353" y="198"/>
                      <a:pt x="353" y="166"/>
                      <a:pt x="353" y="166"/>
                    </a:cubicBezTo>
                    <a:cubicBezTo>
                      <a:pt x="347" y="155"/>
                      <a:pt x="347" y="155"/>
                      <a:pt x="347" y="155"/>
                    </a:cubicBezTo>
                    <a:cubicBezTo>
                      <a:pt x="347" y="155"/>
                      <a:pt x="348" y="152"/>
                      <a:pt x="351" y="147"/>
                    </a:cubicBezTo>
                    <a:cubicBezTo>
                      <a:pt x="354" y="142"/>
                      <a:pt x="342" y="135"/>
                      <a:pt x="342" y="135"/>
                    </a:cubicBezTo>
                    <a:cubicBezTo>
                      <a:pt x="342" y="135"/>
                      <a:pt x="336" y="127"/>
                      <a:pt x="343" y="110"/>
                    </a:cubicBezTo>
                    <a:cubicBezTo>
                      <a:pt x="350" y="93"/>
                      <a:pt x="370" y="94"/>
                      <a:pt x="376" y="90"/>
                    </a:cubicBezTo>
                    <a:cubicBezTo>
                      <a:pt x="382" y="86"/>
                      <a:pt x="379" y="74"/>
                      <a:pt x="379" y="74"/>
                    </a:cubicBezTo>
                    <a:cubicBezTo>
                      <a:pt x="390" y="65"/>
                      <a:pt x="390" y="65"/>
                      <a:pt x="390" y="65"/>
                    </a:cubicBezTo>
                    <a:cubicBezTo>
                      <a:pt x="371" y="41"/>
                      <a:pt x="371" y="41"/>
                      <a:pt x="371" y="41"/>
                    </a:cubicBezTo>
                    <a:cubicBezTo>
                      <a:pt x="371" y="41"/>
                      <a:pt x="368" y="30"/>
                      <a:pt x="372" y="28"/>
                    </a:cubicBezTo>
                    <a:cubicBezTo>
                      <a:pt x="377" y="26"/>
                      <a:pt x="376" y="17"/>
                      <a:pt x="377" y="15"/>
                    </a:cubicBezTo>
                    <a:cubicBezTo>
                      <a:pt x="377" y="14"/>
                      <a:pt x="382" y="8"/>
                      <a:pt x="385" y="3"/>
                    </a:cubicBezTo>
                    <a:cubicBezTo>
                      <a:pt x="382" y="5"/>
                      <a:pt x="379" y="8"/>
                      <a:pt x="379" y="8"/>
                    </a:cubicBezTo>
                    <a:cubicBezTo>
                      <a:pt x="379" y="8"/>
                      <a:pt x="355" y="2"/>
                      <a:pt x="354" y="1"/>
                    </a:cubicBezTo>
                    <a:cubicBezTo>
                      <a:pt x="353" y="0"/>
                      <a:pt x="319" y="30"/>
                      <a:pt x="316" y="31"/>
                    </a:cubicBezTo>
                    <a:cubicBezTo>
                      <a:pt x="314" y="33"/>
                      <a:pt x="307" y="25"/>
                      <a:pt x="307" y="25"/>
                    </a:cubicBezTo>
                    <a:cubicBezTo>
                      <a:pt x="290" y="30"/>
                      <a:pt x="290" y="30"/>
                      <a:pt x="290" y="30"/>
                    </a:cubicBezTo>
                    <a:cubicBezTo>
                      <a:pt x="270" y="15"/>
                      <a:pt x="270" y="15"/>
                      <a:pt x="270" y="15"/>
                    </a:cubicBezTo>
                    <a:cubicBezTo>
                      <a:pt x="242" y="17"/>
                      <a:pt x="242" y="17"/>
                      <a:pt x="242" y="17"/>
                    </a:cubicBezTo>
                    <a:cubicBezTo>
                      <a:pt x="242" y="17"/>
                      <a:pt x="240" y="55"/>
                      <a:pt x="238" y="61"/>
                    </a:cubicBezTo>
                    <a:cubicBezTo>
                      <a:pt x="236" y="66"/>
                      <a:pt x="214" y="77"/>
                      <a:pt x="212" y="78"/>
                    </a:cubicBezTo>
                    <a:cubicBezTo>
                      <a:pt x="211" y="78"/>
                      <a:pt x="212" y="75"/>
                      <a:pt x="207" y="72"/>
                    </a:cubicBezTo>
                    <a:cubicBezTo>
                      <a:pt x="203" y="69"/>
                      <a:pt x="186" y="79"/>
                      <a:pt x="186" y="79"/>
                    </a:cubicBezTo>
                    <a:cubicBezTo>
                      <a:pt x="184" y="65"/>
                      <a:pt x="184" y="65"/>
                      <a:pt x="184" y="65"/>
                    </a:cubicBezTo>
                    <a:cubicBezTo>
                      <a:pt x="184" y="65"/>
                      <a:pt x="113" y="59"/>
                      <a:pt x="113" y="58"/>
                    </a:cubicBezTo>
                    <a:cubicBezTo>
                      <a:pt x="113" y="57"/>
                      <a:pt x="97" y="77"/>
                      <a:pt x="97" y="77"/>
                    </a:cubicBezTo>
                    <a:cubicBezTo>
                      <a:pt x="89" y="69"/>
                      <a:pt x="89" y="69"/>
                      <a:pt x="89" y="69"/>
                    </a:cubicBezTo>
                    <a:cubicBezTo>
                      <a:pt x="84" y="68"/>
                      <a:pt x="84" y="68"/>
                      <a:pt x="84" y="68"/>
                    </a:cubicBezTo>
                    <a:cubicBezTo>
                      <a:pt x="84" y="68"/>
                      <a:pt x="60" y="71"/>
                      <a:pt x="57" y="71"/>
                    </a:cubicBezTo>
                    <a:cubicBezTo>
                      <a:pt x="54" y="71"/>
                      <a:pt x="58" y="84"/>
                      <a:pt x="59" y="85"/>
                    </a:cubicBezTo>
                    <a:cubicBezTo>
                      <a:pt x="59" y="87"/>
                      <a:pt x="46" y="95"/>
                      <a:pt x="38" y="100"/>
                    </a:cubicBezTo>
                    <a:cubicBezTo>
                      <a:pt x="31" y="106"/>
                      <a:pt x="16" y="130"/>
                      <a:pt x="16" y="131"/>
                    </a:cubicBezTo>
                    <a:cubicBezTo>
                      <a:pt x="16" y="132"/>
                      <a:pt x="17" y="138"/>
                      <a:pt x="18" y="143"/>
                    </a:cubicBezTo>
                    <a:cubicBezTo>
                      <a:pt x="18" y="148"/>
                      <a:pt x="6" y="152"/>
                      <a:pt x="4" y="154"/>
                    </a:cubicBezTo>
                    <a:cubicBezTo>
                      <a:pt x="2" y="155"/>
                      <a:pt x="5" y="166"/>
                      <a:pt x="5" y="166"/>
                    </a:cubicBezTo>
                    <a:cubicBezTo>
                      <a:pt x="5" y="166"/>
                      <a:pt x="0" y="165"/>
                      <a:pt x="1" y="178"/>
                    </a:cubicBezTo>
                    <a:cubicBezTo>
                      <a:pt x="3" y="192"/>
                      <a:pt x="10" y="192"/>
                      <a:pt x="10" y="192"/>
                    </a:cubicBezTo>
                    <a:cubicBezTo>
                      <a:pt x="10" y="192"/>
                      <a:pt x="6" y="206"/>
                      <a:pt x="6" y="209"/>
                    </a:cubicBezTo>
                    <a:cubicBezTo>
                      <a:pt x="6" y="212"/>
                      <a:pt x="17" y="214"/>
                      <a:pt x="19" y="225"/>
                    </a:cubicBezTo>
                    <a:cubicBezTo>
                      <a:pt x="21" y="237"/>
                      <a:pt x="3" y="248"/>
                      <a:pt x="3" y="248"/>
                    </a:cubicBezTo>
                    <a:cubicBezTo>
                      <a:pt x="2" y="248"/>
                      <a:pt x="2" y="248"/>
                      <a:pt x="2" y="248"/>
                    </a:cubicBezTo>
                    <a:cubicBezTo>
                      <a:pt x="1" y="255"/>
                      <a:pt x="1" y="255"/>
                      <a:pt x="1" y="255"/>
                    </a:cubicBezTo>
                    <a:cubicBezTo>
                      <a:pt x="3" y="255"/>
                      <a:pt x="7" y="258"/>
                      <a:pt x="9" y="261"/>
                    </a:cubicBezTo>
                    <a:cubicBezTo>
                      <a:pt x="11" y="263"/>
                      <a:pt x="8" y="267"/>
                      <a:pt x="9" y="272"/>
                    </a:cubicBezTo>
                    <a:cubicBezTo>
                      <a:pt x="10" y="277"/>
                      <a:pt x="12" y="277"/>
                      <a:pt x="12" y="286"/>
                    </a:cubicBezTo>
                    <a:cubicBezTo>
                      <a:pt x="12" y="291"/>
                      <a:pt x="12" y="296"/>
                      <a:pt x="12" y="302"/>
                    </a:cubicBezTo>
                    <a:cubicBezTo>
                      <a:pt x="16" y="302"/>
                      <a:pt x="16" y="302"/>
                      <a:pt x="16" y="302"/>
                    </a:cubicBezTo>
                    <a:cubicBezTo>
                      <a:pt x="20" y="322"/>
                      <a:pt x="20" y="322"/>
                      <a:pt x="20" y="322"/>
                    </a:cubicBezTo>
                    <a:cubicBezTo>
                      <a:pt x="37" y="337"/>
                      <a:pt x="37" y="337"/>
                      <a:pt x="37" y="337"/>
                    </a:cubicBezTo>
                    <a:cubicBezTo>
                      <a:pt x="37" y="337"/>
                      <a:pt x="31" y="346"/>
                      <a:pt x="32" y="351"/>
                    </a:cubicBezTo>
                    <a:cubicBezTo>
                      <a:pt x="32" y="356"/>
                      <a:pt x="48" y="355"/>
                      <a:pt x="57" y="356"/>
                    </a:cubicBezTo>
                    <a:cubicBezTo>
                      <a:pt x="66" y="356"/>
                      <a:pt x="80" y="349"/>
                      <a:pt x="80" y="349"/>
                    </a:cubicBezTo>
                    <a:cubicBezTo>
                      <a:pt x="80" y="349"/>
                      <a:pt x="97" y="374"/>
                      <a:pt x="98" y="379"/>
                    </a:cubicBezTo>
                    <a:cubicBezTo>
                      <a:pt x="99" y="385"/>
                      <a:pt x="94" y="387"/>
                      <a:pt x="94" y="387"/>
                    </a:cubicBezTo>
                    <a:cubicBezTo>
                      <a:pt x="110" y="407"/>
                      <a:pt x="110" y="407"/>
                      <a:pt x="110" y="407"/>
                    </a:cubicBezTo>
                    <a:cubicBezTo>
                      <a:pt x="114" y="403"/>
                      <a:pt x="114" y="403"/>
                      <a:pt x="114" y="403"/>
                    </a:cubicBezTo>
                    <a:cubicBezTo>
                      <a:pt x="127" y="408"/>
                      <a:pt x="127" y="408"/>
                      <a:pt x="127" y="408"/>
                    </a:cubicBezTo>
                    <a:cubicBezTo>
                      <a:pt x="134" y="401"/>
                      <a:pt x="134" y="401"/>
                      <a:pt x="134" y="401"/>
                    </a:cubicBezTo>
                    <a:cubicBezTo>
                      <a:pt x="134" y="401"/>
                      <a:pt x="140" y="406"/>
                      <a:pt x="144" y="406"/>
                    </a:cubicBezTo>
                    <a:cubicBezTo>
                      <a:pt x="148" y="407"/>
                      <a:pt x="182" y="379"/>
                      <a:pt x="182" y="379"/>
                    </a:cubicBezTo>
                    <a:cubicBezTo>
                      <a:pt x="196" y="394"/>
                      <a:pt x="196" y="394"/>
                      <a:pt x="196" y="394"/>
                    </a:cubicBezTo>
                    <a:cubicBezTo>
                      <a:pt x="196" y="394"/>
                      <a:pt x="211" y="396"/>
                      <a:pt x="211" y="399"/>
                    </a:cubicBezTo>
                    <a:cubicBezTo>
                      <a:pt x="211" y="402"/>
                      <a:pt x="199" y="408"/>
                      <a:pt x="197" y="409"/>
                    </a:cubicBezTo>
                    <a:cubicBezTo>
                      <a:pt x="196" y="409"/>
                      <a:pt x="218" y="431"/>
                      <a:pt x="224" y="437"/>
                    </a:cubicBezTo>
                    <a:cubicBezTo>
                      <a:pt x="230" y="437"/>
                      <a:pt x="236" y="436"/>
                      <a:pt x="239" y="436"/>
                    </a:cubicBezTo>
                    <a:cubicBezTo>
                      <a:pt x="245" y="436"/>
                      <a:pt x="251" y="420"/>
                      <a:pt x="251" y="42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90" name="Sumy">
                <a:extLst>
                  <a:ext uri="{FF2B5EF4-FFF2-40B4-BE49-F238E27FC236}">
                    <a16:creationId xmlns:a16="http://schemas.microsoft.com/office/drawing/2014/main" id="{DB85252E-CBAE-4472-B3C0-B5490DA456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51457" y="1086476"/>
                <a:ext cx="2135287" cy="2077128"/>
              </a:xfrm>
              <a:custGeom>
                <a:avLst/>
                <a:gdLst>
                  <a:gd name="T0" fmla="*/ 2147483647 w 373"/>
                  <a:gd name="T1" fmla="*/ 2147483647 h 480"/>
                  <a:gd name="T2" fmla="*/ 2147483647 w 373"/>
                  <a:gd name="T3" fmla="*/ 2147483647 h 480"/>
                  <a:gd name="T4" fmla="*/ 2147483647 w 373"/>
                  <a:gd name="T5" fmla="*/ 2147483647 h 480"/>
                  <a:gd name="T6" fmla="*/ 2147483647 w 373"/>
                  <a:gd name="T7" fmla="*/ 2147483647 h 480"/>
                  <a:gd name="T8" fmla="*/ 2147483647 w 373"/>
                  <a:gd name="T9" fmla="*/ 2147483647 h 480"/>
                  <a:gd name="T10" fmla="*/ 2147483647 w 373"/>
                  <a:gd name="T11" fmla="*/ 2147483647 h 480"/>
                  <a:gd name="T12" fmla="*/ 2147483647 w 373"/>
                  <a:gd name="T13" fmla="*/ 2147483647 h 480"/>
                  <a:gd name="T14" fmla="*/ 2147483647 w 373"/>
                  <a:gd name="T15" fmla="*/ 2147483647 h 480"/>
                  <a:gd name="T16" fmla="*/ 2147483647 w 373"/>
                  <a:gd name="T17" fmla="*/ 2147483647 h 480"/>
                  <a:gd name="T18" fmla="*/ 2147483647 w 373"/>
                  <a:gd name="T19" fmla="*/ 2147483647 h 480"/>
                  <a:gd name="T20" fmla="*/ 2147483647 w 373"/>
                  <a:gd name="T21" fmla="*/ 2147483647 h 480"/>
                  <a:gd name="T22" fmla="*/ 2147483647 w 373"/>
                  <a:gd name="T23" fmla="*/ 2147483647 h 480"/>
                  <a:gd name="T24" fmla="*/ 2147483647 w 373"/>
                  <a:gd name="T25" fmla="*/ 2147483647 h 480"/>
                  <a:gd name="T26" fmla="*/ 2147483647 w 373"/>
                  <a:gd name="T27" fmla="*/ 2147483647 h 480"/>
                  <a:gd name="T28" fmla="*/ 2147483647 w 373"/>
                  <a:gd name="T29" fmla="*/ 2147483647 h 480"/>
                  <a:gd name="T30" fmla="*/ 2147483647 w 373"/>
                  <a:gd name="T31" fmla="*/ 2147483647 h 480"/>
                  <a:gd name="T32" fmla="*/ 2147483647 w 373"/>
                  <a:gd name="T33" fmla="*/ 2147483647 h 480"/>
                  <a:gd name="T34" fmla="*/ 2147483647 w 373"/>
                  <a:gd name="T35" fmla="*/ 2147483647 h 480"/>
                  <a:gd name="T36" fmla="*/ 2147483647 w 373"/>
                  <a:gd name="T37" fmla="*/ 2147483647 h 480"/>
                  <a:gd name="T38" fmla="*/ 2147483647 w 373"/>
                  <a:gd name="T39" fmla="*/ 2147483647 h 480"/>
                  <a:gd name="T40" fmla="*/ 2147483647 w 373"/>
                  <a:gd name="T41" fmla="*/ 2147483647 h 480"/>
                  <a:gd name="T42" fmla="*/ 2147483647 w 373"/>
                  <a:gd name="T43" fmla="*/ 2147483647 h 480"/>
                  <a:gd name="T44" fmla="*/ 2147483647 w 373"/>
                  <a:gd name="T45" fmla="*/ 2147483647 h 480"/>
                  <a:gd name="T46" fmla="*/ 2147483647 w 373"/>
                  <a:gd name="T47" fmla="*/ 2147483647 h 480"/>
                  <a:gd name="T48" fmla="*/ 2147483647 w 373"/>
                  <a:gd name="T49" fmla="*/ 2147483647 h 480"/>
                  <a:gd name="T50" fmla="*/ 2147483647 w 373"/>
                  <a:gd name="T51" fmla="*/ 2147483647 h 480"/>
                  <a:gd name="T52" fmla="*/ 2147483647 w 373"/>
                  <a:gd name="T53" fmla="*/ 2147483647 h 480"/>
                  <a:gd name="T54" fmla="*/ 2147483647 w 373"/>
                  <a:gd name="T55" fmla="*/ 2147483647 h 480"/>
                  <a:gd name="T56" fmla="*/ 2147483647 w 373"/>
                  <a:gd name="T57" fmla="*/ 2147483647 h 480"/>
                  <a:gd name="T58" fmla="*/ 2147483647 w 373"/>
                  <a:gd name="T59" fmla="*/ 2147483647 h 480"/>
                  <a:gd name="T60" fmla="*/ 2147483647 w 373"/>
                  <a:gd name="T61" fmla="*/ 2147483647 h 480"/>
                  <a:gd name="T62" fmla="*/ 2147483647 w 373"/>
                  <a:gd name="T63" fmla="*/ 2147483647 h 480"/>
                  <a:gd name="T64" fmla="*/ 2147483647 w 373"/>
                  <a:gd name="T65" fmla="*/ 2147483647 h 480"/>
                  <a:gd name="T66" fmla="*/ 2147483647 w 373"/>
                  <a:gd name="T67" fmla="*/ 2147483647 h 480"/>
                  <a:gd name="T68" fmla="*/ 2147483647 w 373"/>
                  <a:gd name="T69" fmla="*/ 2147483647 h 480"/>
                  <a:gd name="T70" fmla="*/ 2147483647 w 373"/>
                  <a:gd name="T71" fmla="*/ 2147483647 h 480"/>
                  <a:gd name="T72" fmla="*/ 2147483647 w 373"/>
                  <a:gd name="T73" fmla="*/ 2147483647 h 480"/>
                  <a:gd name="T74" fmla="*/ 2147483647 w 373"/>
                  <a:gd name="T75" fmla="*/ 2147483647 h 480"/>
                  <a:gd name="T76" fmla="*/ 2147483647 w 373"/>
                  <a:gd name="T77" fmla="*/ 2147483647 h 480"/>
                  <a:gd name="T78" fmla="*/ 2147483647 w 373"/>
                  <a:gd name="T79" fmla="*/ 2147483647 h 480"/>
                  <a:gd name="T80" fmla="*/ 2147483647 w 373"/>
                  <a:gd name="T81" fmla="*/ 2147483647 h 480"/>
                  <a:gd name="T82" fmla="*/ 2147483647 w 373"/>
                  <a:gd name="T83" fmla="*/ 2147483647 h 480"/>
                  <a:gd name="T84" fmla="*/ 2147483647 w 373"/>
                  <a:gd name="T85" fmla="*/ 2147483647 h 480"/>
                  <a:gd name="T86" fmla="*/ 2147483647 w 373"/>
                  <a:gd name="T87" fmla="*/ 2147483647 h 480"/>
                  <a:gd name="T88" fmla="*/ 2147483647 w 373"/>
                  <a:gd name="T89" fmla="*/ 2147483647 h 480"/>
                  <a:gd name="T90" fmla="*/ 0 w 373"/>
                  <a:gd name="T91" fmla="*/ 2147483647 h 480"/>
                  <a:gd name="T92" fmla="*/ 2147483647 w 373"/>
                  <a:gd name="T93" fmla="*/ 2147483647 h 480"/>
                  <a:gd name="T94" fmla="*/ 2147483647 w 373"/>
                  <a:gd name="T95" fmla="*/ 2147483647 h 480"/>
                  <a:gd name="T96" fmla="*/ 2147483647 w 373"/>
                  <a:gd name="T97" fmla="*/ 2147483647 h 480"/>
                  <a:gd name="T98" fmla="*/ 2147483647 w 373"/>
                  <a:gd name="T99" fmla="*/ 2147483647 h 480"/>
                  <a:gd name="T100" fmla="*/ 2147483647 w 373"/>
                  <a:gd name="T101" fmla="*/ 2147483647 h 480"/>
                  <a:gd name="T102" fmla="*/ 2147483647 w 373"/>
                  <a:gd name="T103" fmla="*/ 2147483647 h 480"/>
                  <a:gd name="T104" fmla="*/ 2147483647 w 373"/>
                  <a:gd name="T105" fmla="*/ 2147483647 h 480"/>
                  <a:gd name="T106" fmla="*/ 2147483647 w 373"/>
                  <a:gd name="T107" fmla="*/ 2147483647 h 48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73"/>
                  <a:gd name="T163" fmla="*/ 0 h 480"/>
                  <a:gd name="T164" fmla="*/ 373 w 373"/>
                  <a:gd name="T165" fmla="*/ 480 h 48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73" h="480">
                    <a:moveTo>
                      <a:pt x="45" y="394"/>
                    </a:moveTo>
                    <a:cubicBezTo>
                      <a:pt x="47" y="394"/>
                      <a:pt x="64" y="401"/>
                      <a:pt x="70" y="402"/>
                    </a:cubicBezTo>
                    <a:cubicBezTo>
                      <a:pt x="75" y="403"/>
                      <a:pt x="85" y="397"/>
                      <a:pt x="86" y="396"/>
                    </a:cubicBezTo>
                    <a:cubicBezTo>
                      <a:pt x="87" y="396"/>
                      <a:pt x="89" y="403"/>
                      <a:pt x="89" y="404"/>
                    </a:cubicBezTo>
                    <a:cubicBezTo>
                      <a:pt x="90" y="405"/>
                      <a:pt x="100" y="403"/>
                      <a:pt x="100" y="403"/>
                    </a:cubicBezTo>
                    <a:cubicBezTo>
                      <a:pt x="107" y="410"/>
                      <a:pt x="107" y="410"/>
                      <a:pt x="107" y="410"/>
                    </a:cubicBezTo>
                    <a:cubicBezTo>
                      <a:pt x="114" y="403"/>
                      <a:pt x="114" y="403"/>
                      <a:pt x="114" y="403"/>
                    </a:cubicBezTo>
                    <a:cubicBezTo>
                      <a:pt x="120" y="404"/>
                      <a:pt x="120" y="404"/>
                      <a:pt x="120" y="404"/>
                    </a:cubicBezTo>
                    <a:cubicBezTo>
                      <a:pt x="131" y="393"/>
                      <a:pt x="131" y="393"/>
                      <a:pt x="131" y="393"/>
                    </a:cubicBezTo>
                    <a:cubicBezTo>
                      <a:pt x="152" y="407"/>
                      <a:pt x="152" y="407"/>
                      <a:pt x="152" y="407"/>
                    </a:cubicBezTo>
                    <a:cubicBezTo>
                      <a:pt x="160" y="402"/>
                      <a:pt x="160" y="402"/>
                      <a:pt x="160" y="402"/>
                    </a:cubicBezTo>
                    <a:cubicBezTo>
                      <a:pt x="160" y="395"/>
                      <a:pt x="160" y="395"/>
                      <a:pt x="160" y="395"/>
                    </a:cubicBezTo>
                    <a:cubicBezTo>
                      <a:pt x="175" y="386"/>
                      <a:pt x="175" y="386"/>
                      <a:pt x="175" y="386"/>
                    </a:cubicBezTo>
                    <a:cubicBezTo>
                      <a:pt x="180" y="390"/>
                      <a:pt x="180" y="390"/>
                      <a:pt x="180" y="390"/>
                    </a:cubicBezTo>
                    <a:cubicBezTo>
                      <a:pt x="180" y="390"/>
                      <a:pt x="180" y="409"/>
                      <a:pt x="180" y="411"/>
                    </a:cubicBezTo>
                    <a:cubicBezTo>
                      <a:pt x="181" y="413"/>
                      <a:pt x="200" y="429"/>
                      <a:pt x="200" y="429"/>
                    </a:cubicBezTo>
                    <a:cubicBezTo>
                      <a:pt x="197" y="435"/>
                      <a:pt x="197" y="435"/>
                      <a:pt x="197" y="435"/>
                    </a:cubicBezTo>
                    <a:cubicBezTo>
                      <a:pt x="197" y="435"/>
                      <a:pt x="206" y="448"/>
                      <a:pt x="208" y="453"/>
                    </a:cubicBezTo>
                    <a:cubicBezTo>
                      <a:pt x="211" y="458"/>
                      <a:pt x="219" y="465"/>
                      <a:pt x="219" y="465"/>
                    </a:cubicBezTo>
                    <a:cubicBezTo>
                      <a:pt x="219" y="465"/>
                      <a:pt x="211" y="473"/>
                      <a:pt x="209" y="474"/>
                    </a:cubicBezTo>
                    <a:cubicBezTo>
                      <a:pt x="207" y="475"/>
                      <a:pt x="215" y="480"/>
                      <a:pt x="218" y="480"/>
                    </a:cubicBezTo>
                    <a:cubicBezTo>
                      <a:pt x="222" y="480"/>
                      <a:pt x="226" y="473"/>
                      <a:pt x="226" y="473"/>
                    </a:cubicBezTo>
                    <a:cubicBezTo>
                      <a:pt x="229" y="478"/>
                      <a:pt x="229" y="478"/>
                      <a:pt x="229" y="478"/>
                    </a:cubicBezTo>
                    <a:cubicBezTo>
                      <a:pt x="243" y="479"/>
                      <a:pt x="243" y="479"/>
                      <a:pt x="243" y="479"/>
                    </a:cubicBezTo>
                    <a:cubicBezTo>
                      <a:pt x="243" y="471"/>
                      <a:pt x="243" y="471"/>
                      <a:pt x="243" y="471"/>
                    </a:cubicBezTo>
                    <a:cubicBezTo>
                      <a:pt x="243" y="471"/>
                      <a:pt x="246" y="471"/>
                      <a:pt x="253" y="468"/>
                    </a:cubicBezTo>
                    <a:cubicBezTo>
                      <a:pt x="259" y="465"/>
                      <a:pt x="262" y="462"/>
                      <a:pt x="262" y="462"/>
                    </a:cubicBezTo>
                    <a:cubicBezTo>
                      <a:pt x="274" y="469"/>
                      <a:pt x="274" y="469"/>
                      <a:pt x="274" y="469"/>
                    </a:cubicBezTo>
                    <a:cubicBezTo>
                      <a:pt x="303" y="445"/>
                      <a:pt x="303" y="445"/>
                      <a:pt x="303" y="445"/>
                    </a:cubicBezTo>
                    <a:cubicBezTo>
                      <a:pt x="314" y="450"/>
                      <a:pt x="314" y="450"/>
                      <a:pt x="314" y="450"/>
                    </a:cubicBezTo>
                    <a:cubicBezTo>
                      <a:pt x="318" y="445"/>
                      <a:pt x="318" y="445"/>
                      <a:pt x="318" y="445"/>
                    </a:cubicBezTo>
                    <a:cubicBezTo>
                      <a:pt x="321" y="438"/>
                      <a:pt x="321" y="438"/>
                      <a:pt x="321" y="438"/>
                    </a:cubicBezTo>
                    <a:cubicBezTo>
                      <a:pt x="325" y="437"/>
                      <a:pt x="325" y="437"/>
                      <a:pt x="325" y="437"/>
                    </a:cubicBezTo>
                    <a:cubicBezTo>
                      <a:pt x="331" y="429"/>
                      <a:pt x="331" y="429"/>
                      <a:pt x="331" y="429"/>
                    </a:cubicBezTo>
                    <a:cubicBezTo>
                      <a:pt x="334" y="434"/>
                      <a:pt x="334" y="434"/>
                      <a:pt x="334" y="434"/>
                    </a:cubicBezTo>
                    <a:cubicBezTo>
                      <a:pt x="340" y="422"/>
                      <a:pt x="340" y="422"/>
                      <a:pt x="340" y="422"/>
                    </a:cubicBezTo>
                    <a:cubicBezTo>
                      <a:pt x="350" y="432"/>
                      <a:pt x="350" y="432"/>
                      <a:pt x="350" y="432"/>
                    </a:cubicBezTo>
                    <a:cubicBezTo>
                      <a:pt x="373" y="421"/>
                      <a:pt x="373" y="421"/>
                      <a:pt x="373" y="421"/>
                    </a:cubicBezTo>
                    <a:cubicBezTo>
                      <a:pt x="369" y="417"/>
                      <a:pt x="362" y="410"/>
                      <a:pt x="362" y="410"/>
                    </a:cubicBezTo>
                    <a:cubicBezTo>
                      <a:pt x="360" y="397"/>
                      <a:pt x="360" y="397"/>
                      <a:pt x="360" y="397"/>
                    </a:cubicBezTo>
                    <a:cubicBezTo>
                      <a:pt x="360" y="397"/>
                      <a:pt x="352" y="396"/>
                      <a:pt x="346" y="394"/>
                    </a:cubicBezTo>
                    <a:cubicBezTo>
                      <a:pt x="340" y="391"/>
                      <a:pt x="333" y="362"/>
                      <a:pt x="333" y="362"/>
                    </a:cubicBezTo>
                    <a:cubicBezTo>
                      <a:pt x="339" y="352"/>
                      <a:pt x="339" y="352"/>
                      <a:pt x="339" y="352"/>
                    </a:cubicBezTo>
                    <a:cubicBezTo>
                      <a:pt x="339" y="352"/>
                      <a:pt x="341" y="332"/>
                      <a:pt x="336" y="329"/>
                    </a:cubicBezTo>
                    <a:cubicBezTo>
                      <a:pt x="332" y="326"/>
                      <a:pt x="328" y="320"/>
                      <a:pt x="327" y="313"/>
                    </a:cubicBezTo>
                    <a:cubicBezTo>
                      <a:pt x="327" y="305"/>
                      <a:pt x="316" y="287"/>
                      <a:pt x="316" y="287"/>
                    </a:cubicBezTo>
                    <a:cubicBezTo>
                      <a:pt x="323" y="274"/>
                      <a:pt x="323" y="274"/>
                      <a:pt x="323" y="274"/>
                    </a:cubicBezTo>
                    <a:cubicBezTo>
                      <a:pt x="323" y="274"/>
                      <a:pt x="315" y="269"/>
                      <a:pt x="313" y="268"/>
                    </a:cubicBezTo>
                    <a:cubicBezTo>
                      <a:pt x="311" y="267"/>
                      <a:pt x="303" y="274"/>
                      <a:pt x="295" y="275"/>
                    </a:cubicBezTo>
                    <a:cubicBezTo>
                      <a:pt x="287" y="275"/>
                      <a:pt x="290" y="244"/>
                      <a:pt x="290" y="243"/>
                    </a:cubicBezTo>
                    <a:cubicBezTo>
                      <a:pt x="290" y="242"/>
                      <a:pt x="263" y="243"/>
                      <a:pt x="261" y="243"/>
                    </a:cubicBezTo>
                    <a:cubicBezTo>
                      <a:pt x="259" y="243"/>
                      <a:pt x="248" y="252"/>
                      <a:pt x="248" y="252"/>
                    </a:cubicBezTo>
                    <a:cubicBezTo>
                      <a:pt x="230" y="251"/>
                      <a:pt x="230" y="251"/>
                      <a:pt x="230" y="251"/>
                    </a:cubicBezTo>
                    <a:cubicBezTo>
                      <a:pt x="230" y="251"/>
                      <a:pt x="222" y="241"/>
                      <a:pt x="222" y="240"/>
                    </a:cubicBezTo>
                    <a:cubicBezTo>
                      <a:pt x="222" y="240"/>
                      <a:pt x="213" y="242"/>
                      <a:pt x="213" y="242"/>
                    </a:cubicBezTo>
                    <a:cubicBezTo>
                      <a:pt x="213" y="242"/>
                      <a:pt x="197" y="235"/>
                      <a:pt x="190" y="233"/>
                    </a:cubicBezTo>
                    <a:cubicBezTo>
                      <a:pt x="183" y="231"/>
                      <a:pt x="177" y="243"/>
                      <a:pt x="176" y="243"/>
                    </a:cubicBezTo>
                    <a:cubicBezTo>
                      <a:pt x="176" y="244"/>
                      <a:pt x="165" y="238"/>
                      <a:pt x="165" y="238"/>
                    </a:cubicBezTo>
                    <a:cubicBezTo>
                      <a:pt x="165" y="238"/>
                      <a:pt x="174" y="228"/>
                      <a:pt x="174" y="224"/>
                    </a:cubicBezTo>
                    <a:cubicBezTo>
                      <a:pt x="174" y="219"/>
                      <a:pt x="180" y="214"/>
                      <a:pt x="180" y="214"/>
                    </a:cubicBezTo>
                    <a:cubicBezTo>
                      <a:pt x="169" y="212"/>
                      <a:pt x="169" y="212"/>
                      <a:pt x="169" y="212"/>
                    </a:cubicBezTo>
                    <a:cubicBezTo>
                      <a:pt x="160" y="207"/>
                      <a:pt x="160" y="207"/>
                      <a:pt x="160" y="207"/>
                    </a:cubicBezTo>
                    <a:cubicBezTo>
                      <a:pt x="167" y="202"/>
                      <a:pt x="167" y="202"/>
                      <a:pt x="167" y="202"/>
                    </a:cubicBezTo>
                    <a:cubicBezTo>
                      <a:pt x="166" y="177"/>
                      <a:pt x="166" y="177"/>
                      <a:pt x="166" y="177"/>
                    </a:cubicBezTo>
                    <a:cubicBezTo>
                      <a:pt x="146" y="152"/>
                      <a:pt x="146" y="152"/>
                      <a:pt x="146" y="152"/>
                    </a:cubicBezTo>
                    <a:cubicBezTo>
                      <a:pt x="146" y="152"/>
                      <a:pt x="162" y="145"/>
                      <a:pt x="166" y="140"/>
                    </a:cubicBezTo>
                    <a:cubicBezTo>
                      <a:pt x="171" y="136"/>
                      <a:pt x="188" y="140"/>
                      <a:pt x="188" y="140"/>
                    </a:cubicBezTo>
                    <a:cubicBezTo>
                      <a:pt x="189" y="139"/>
                      <a:pt x="189" y="120"/>
                      <a:pt x="189" y="120"/>
                    </a:cubicBezTo>
                    <a:cubicBezTo>
                      <a:pt x="189" y="120"/>
                      <a:pt x="170" y="108"/>
                      <a:pt x="162" y="100"/>
                    </a:cubicBezTo>
                    <a:cubicBezTo>
                      <a:pt x="154" y="93"/>
                      <a:pt x="138" y="71"/>
                      <a:pt x="138" y="71"/>
                    </a:cubicBezTo>
                    <a:cubicBezTo>
                      <a:pt x="140" y="47"/>
                      <a:pt x="140" y="47"/>
                      <a:pt x="140" y="47"/>
                    </a:cubicBezTo>
                    <a:cubicBezTo>
                      <a:pt x="140" y="47"/>
                      <a:pt x="139" y="45"/>
                      <a:pt x="134" y="39"/>
                    </a:cubicBezTo>
                    <a:cubicBezTo>
                      <a:pt x="129" y="33"/>
                      <a:pt x="123" y="32"/>
                      <a:pt x="123" y="32"/>
                    </a:cubicBezTo>
                    <a:cubicBezTo>
                      <a:pt x="123" y="32"/>
                      <a:pt x="108" y="5"/>
                      <a:pt x="96" y="2"/>
                    </a:cubicBezTo>
                    <a:cubicBezTo>
                      <a:pt x="84" y="0"/>
                      <a:pt x="65" y="20"/>
                      <a:pt x="63" y="20"/>
                    </a:cubicBezTo>
                    <a:cubicBezTo>
                      <a:pt x="62" y="20"/>
                      <a:pt x="61" y="11"/>
                      <a:pt x="59" y="6"/>
                    </a:cubicBezTo>
                    <a:cubicBezTo>
                      <a:pt x="59" y="3"/>
                      <a:pt x="56" y="4"/>
                      <a:pt x="54" y="6"/>
                    </a:cubicBezTo>
                    <a:cubicBezTo>
                      <a:pt x="51" y="11"/>
                      <a:pt x="46" y="17"/>
                      <a:pt x="46" y="18"/>
                    </a:cubicBezTo>
                    <a:cubicBezTo>
                      <a:pt x="45" y="20"/>
                      <a:pt x="46" y="29"/>
                      <a:pt x="41" y="31"/>
                    </a:cubicBezTo>
                    <a:cubicBezTo>
                      <a:pt x="37" y="33"/>
                      <a:pt x="40" y="44"/>
                      <a:pt x="40" y="44"/>
                    </a:cubicBezTo>
                    <a:cubicBezTo>
                      <a:pt x="59" y="68"/>
                      <a:pt x="59" y="68"/>
                      <a:pt x="59" y="68"/>
                    </a:cubicBezTo>
                    <a:cubicBezTo>
                      <a:pt x="48" y="77"/>
                      <a:pt x="48" y="77"/>
                      <a:pt x="48" y="77"/>
                    </a:cubicBezTo>
                    <a:cubicBezTo>
                      <a:pt x="48" y="77"/>
                      <a:pt x="51" y="89"/>
                      <a:pt x="45" y="93"/>
                    </a:cubicBezTo>
                    <a:cubicBezTo>
                      <a:pt x="39" y="97"/>
                      <a:pt x="19" y="96"/>
                      <a:pt x="12" y="113"/>
                    </a:cubicBezTo>
                    <a:cubicBezTo>
                      <a:pt x="5" y="130"/>
                      <a:pt x="11" y="138"/>
                      <a:pt x="11" y="138"/>
                    </a:cubicBezTo>
                    <a:cubicBezTo>
                      <a:pt x="11" y="138"/>
                      <a:pt x="23" y="145"/>
                      <a:pt x="20" y="150"/>
                    </a:cubicBezTo>
                    <a:cubicBezTo>
                      <a:pt x="17" y="155"/>
                      <a:pt x="16" y="158"/>
                      <a:pt x="16" y="158"/>
                    </a:cubicBezTo>
                    <a:cubicBezTo>
                      <a:pt x="22" y="169"/>
                      <a:pt x="22" y="169"/>
                      <a:pt x="22" y="169"/>
                    </a:cubicBezTo>
                    <a:cubicBezTo>
                      <a:pt x="22" y="169"/>
                      <a:pt x="22" y="201"/>
                      <a:pt x="20" y="202"/>
                    </a:cubicBezTo>
                    <a:cubicBezTo>
                      <a:pt x="18" y="204"/>
                      <a:pt x="1" y="214"/>
                      <a:pt x="3" y="220"/>
                    </a:cubicBezTo>
                    <a:cubicBezTo>
                      <a:pt x="5" y="226"/>
                      <a:pt x="15" y="227"/>
                      <a:pt x="13" y="234"/>
                    </a:cubicBezTo>
                    <a:cubicBezTo>
                      <a:pt x="11" y="241"/>
                      <a:pt x="0" y="260"/>
                      <a:pt x="0" y="260"/>
                    </a:cubicBezTo>
                    <a:cubicBezTo>
                      <a:pt x="0" y="276"/>
                      <a:pt x="0" y="276"/>
                      <a:pt x="0" y="276"/>
                    </a:cubicBezTo>
                    <a:cubicBezTo>
                      <a:pt x="16" y="285"/>
                      <a:pt x="16" y="285"/>
                      <a:pt x="16" y="285"/>
                    </a:cubicBezTo>
                    <a:cubicBezTo>
                      <a:pt x="14" y="291"/>
                      <a:pt x="14" y="291"/>
                      <a:pt x="14" y="291"/>
                    </a:cubicBezTo>
                    <a:cubicBezTo>
                      <a:pt x="14" y="291"/>
                      <a:pt x="33" y="290"/>
                      <a:pt x="32" y="292"/>
                    </a:cubicBezTo>
                    <a:cubicBezTo>
                      <a:pt x="32" y="294"/>
                      <a:pt x="28" y="299"/>
                      <a:pt x="29" y="303"/>
                    </a:cubicBezTo>
                    <a:cubicBezTo>
                      <a:pt x="29" y="306"/>
                      <a:pt x="31" y="302"/>
                      <a:pt x="30" y="315"/>
                    </a:cubicBezTo>
                    <a:cubicBezTo>
                      <a:pt x="29" y="328"/>
                      <a:pt x="26" y="326"/>
                      <a:pt x="26" y="326"/>
                    </a:cubicBezTo>
                    <a:cubicBezTo>
                      <a:pt x="26" y="326"/>
                      <a:pt x="26" y="333"/>
                      <a:pt x="26" y="334"/>
                    </a:cubicBezTo>
                    <a:cubicBezTo>
                      <a:pt x="25" y="336"/>
                      <a:pt x="19" y="336"/>
                      <a:pt x="21" y="340"/>
                    </a:cubicBezTo>
                    <a:cubicBezTo>
                      <a:pt x="22" y="344"/>
                      <a:pt x="30" y="353"/>
                      <a:pt x="30" y="353"/>
                    </a:cubicBezTo>
                    <a:cubicBezTo>
                      <a:pt x="23" y="360"/>
                      <a:pt x="23" y="360"/>
                      <a:pt x="23" y="360"/>
                    </a:cubicBezTo>
                    <a:cubicBezTo>
                      <a:pt x="15" y="361"/>
                      <a:pt x="15" y="361"/>
                      <a:pt x="15" y="361"/>
                    </a:cubicBezTo>
                    <a:cubicBezTo>
                      <a:pt x="14" y="369"/>
                      <a:pt x="14" y="369"/>
                      <a:pt x="14" y="369"/>
                    </a:cubicBezTo>
                    <a:cubicBezTo>
                      <a:pt x="14" y="369"/>
                      <a:pt x="24" y="376"/>
                      <a:pt x="22" y="377"/>
                    </a:cubicBezTo>
                    <a:cubicBezTo>
                      <a:pt x="21" y="378"/>
                      <a:pt x="23" y="387"/>
                      <a:pt x="19" y="397"/>
                    </a:cubicBezTo>
                    <a:cubicBezTo>
                      <a:pt x="24" y="398"/>
                      <a:pt x="34" y="401"/>
                      <a:pt x="35" y="401"/>
                    </a:cubicBezTo>
                    <a:cubicBezTo>
                      <a:pt x="36" y="401"/>
                      <a:pt x="43" y="393"/>
                      <a:pt x="45" y="394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91" name="Poltava">
                <a:extLst>
                  <a:ext uri="{FF2B5EF4-FFF2-40B4-BE49-F238E27FC236}">
                    <a16:creationId xmlns:a16="http://schemas.microsoft.com/office/drawing/2014/main" id="{679C06BB-67BA-4DC1-BF4F-B5ABD5D78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4289" y="2760307"/>
                <a:ext cx="2743853" cy="1683543"/>
              </a:xfrm>
              <a:custGeom>
                <a:avLst/>
                <a:gdLst>
                  <a:gd name="T0" fmla="*/ 2147483647 w 480"/>
                  <a:gd name="T1" fmla="*/ 2147483647 h 389"/>
                  <a:gd name="T2" fmla="*/ 2147483647 w 480"/>
                  <a:gd name="T3" fmla="*/ 2147483647 h 389"/>
                  <a:gd name="T4" fmla="*/ 2147483647 w 480"/>
                  <a:gd name="T5" fmla="*/ 2147483647 h 389"/>
                  <a:gd name="T6" fmla="*/ 2147483647 w 480"/>
                  <a:gd name="T7" fmla="*/ 2147483647 h 389"/>
                  <a:gd name="T8" fmla="*/ 2147483647 w 480"/>
                  <a:gd name="T9" fmla="*/ 2147483647 h 389"/>
                  <a:gd name="T10" fmla="*/ 2147483647 w 480"/>
                  <a:gd name="T11" fmla="*/ 2147483647 h 389"/>
                  <a:gd name="T12" fmla="*/ 2147483647 w 480"/>
                  <a:gd name="T13" fmla="*/ 2147483647 h 389"/>
                  <a:gd name="T14" fmla="*/ 2147483647 w 480"/>
                  <a:gd name="T15" fmla="*/ 2147483647 h 389"/>
                  <a:gd name="T16" fmla="*/ 2147483647 w 480"/>
                  <a:gd name="T17" fmla="*/ 2147483647 h 389"/>
                  <a:gd name="T18" fmla="*/ 2147483647 w 480"/>
                  <a:gd name="T19" fmla="*/ 2147483647 h 389"/>
                  <a:gd name="T20" fmla="*/ 2147483647 w 480"/>
                  <a:gd name="T21" fmla="*/ 2147483647 h 389"/>
                  <a:gd name="T22" fmla="*/ 2147483647 w 480"/>
                  <a:gd name="T23" fmla="*/ 2147483647 h 389"/>
                  <a:gd name="T24" fmla="*/ 2147483647 w 480"/>
                  <a:gd name="T25" fmla="*/ 2147483647 h 389"/>
                  <a:gd name="T26" fmla="*/ 2147483647 w 480"/>
                  <a:gd name="T27" fmla="*/ 2147483647 h 389"/>
                  <a:gd name="T28" fmla="*/ 2147483647 w 480"/>
                  <a:gd name="T29" fmla="*/ 2147483647 h 389"/>
                  <a:gd name="T30" fmla="*/ 2147483647 w 480"/>
                  <a:gd name="T31" fmla="*/ 2147483647 h 389"/>
                  <a:gd name="T32" fmla="*/ 2147483647 w 480"/>
                  <a:gd name="T33" fmla="*/ 2147483647 h 389"/>
                  <a:gd name="T34" fmla="*/ 2147483647 w 480"/>
                  <a:gd name="T35" fmla="*/ 2147483647 h 389"/>
                  <a:gd name="T36" fmla="*/ 2147483647 w 480"/>
                  <a:gd name="T37" fmla="*/ 2147483647 h 389"/>
                  <a:gd name="T38" fmla="*/ 2147483647 w 480"/>
                  <a:gd name="T39" fmla="*/ 2147483647 h 389"/>
                  <a:gd name="T40" fmla="*/ 2147483647 w 480"/>
                  <a:gd name="T41" fmla="*/ 2147483647 h 389"/>
                  <a:gd name="T42" fmla="*/ 2147483647 w 480"/>
                  <a:gd name="T43" fmla="*/ 2147483647 h 389"/>
                  <a:gd name="T44" fmla="*/ 2147483647 w 480"/>
                  <a:gd name="T45" fmla="*/ 2147483647 h 389"/>
                  <a:gd name="T46" fmla="*/ 2147483647 w 480"/>
                  <a:gd name="T47" fmla="*/ 2147483647 h 389"/>
                  <a:gd name="T48" fmla="*/ 2147483647 w 480"/>
                  <a:gd name="T49" fmla="*/ 0 h 389"/>
                  <a:gd name="T50" fmla="*/ 2147483647 w 480"/>
                  <a:gd name="T51" fmla="*/ 2147483647 h 389"/>
                  <a:gd name="T52" fmla="*/ 2147483647 w 480"/>
                  <a:gd name="T53" fmla="*/ 2147483647 h 389"/>
                  <a:gd name="T54" fmla="*/ 2147483647 w 480"/>
                  <a:gd name="T55" fmla="*/ 2147483647 h 389"/>
                  <a:gd name="T56" fmla="*/ 2147483647 w 480"/>
                  <a:gd name="T57" fmla="*/ 2147483647 h 389"/>
                  <a:gd name="T58" fmla="*/ 2147483647 w 480"/>
                  <a:gd name="T59" fmla="*/ 2147483647 h 389"/>
                  <a:gd name="T60" fmla="*/ 2147483647 w 480"/>
                  <a:gd name="T61" fmla="*/ 2147483647 h 389"/>
                  <a:gd name="T62" fmla="*/ 2147483647 w 480"/>
                  <a:gd name="T63" fmla="*/ 2147483647 h 389"/>
                  <a:gd name="T64" fmla="*/ 2147483647 w 480"/>
                  <a:gd name="T65" fmla="*/ 2147483647 h 389"/>
                  <a:gd name="T66" fmla="*/ 2147483647 w 480"/>
                  <a:gd name="T67" fmla="*/ 2147483647 h 389"/>
                  <a:gd name="T68" fmla="*/ 2147483647 w 480"/>
                  <a:gd name="T69" fmla="*/ 2147483647 h 389"/>
                  <a:gd name="T70" fmla="*/ 2147483647 w 480"/>
                  <a:gd name="T71" fmla="*/ 2147483647 h 389"/>
                  <a:gd name="T72" fmla="*/ 2147483647 w 480"/>
                  <a:gd name="T73" fmla="*/ 2147483647 h 389"/>
                  <a:gd name="T74" fmla="*/ 2147483647 w 480"/>
                  <a:gd name="T75" fmla="*/ 2147483647 h 389"/>
                  <a:gd name="T76" fmla="*/ 2147483647 w 480"/>
                  <a:gd name="T77" fmla="*/ 2147483647 h 389"/>
                  <a:gd name="T78" fmla="*/ 2147483647 w 480"/>
                  <a:gd name="T79" fmla="*/ 2147483647 h 389"/>
                  <a:gd name="T80" fmla="*/ 2147483647 w 480"/>
                  <a:gd name="T81" fmla="*/ 2147483647 h 389"/>
                  <a:gd name="T82" fmla="*/ 2147483647 w 480"/>
                  <a:gd name="T83" fmla="*/ 2147483647 h 389"/>
                  <a:gd name="T84" fmla="*/ 2147483647 w 480"/>
                  <a:gd name="T85" fmla="*/ 2147483647 h 389"/>
                  <a:gd name="T86" fmla="*/ 2147483647 w 480"/>
                  <a:gd name="T87" fmla="*/ 2147483647 h 389"/>
                  <a:gd name="T88" fmla="*/ 2147483647 w 480"/>
                  <a:gd name="T89" fmla="*/ 2147483647 h 389"/>
                  <a:gd name="T90" fmla="*/ 2147483647 w 480"/>
                  <a:gd name="T91" fmla="*/ 2147483647 h 389"/>
                  <a:gd name="T92" fmla="*/ 2147483647 w 480"/>
                  <a:gd name="T93" fmla="*/ 2147483647 h 389"/>
                  <a:gd name="T94" fmla="*/ 2147483647 w 480"/>
                  <a:gd name="T95" fmla="*/ 2147483647 h 389"/>
                  <a:gd name="T96" fmla="*/ 2147483647 w 480"/>
                  <a:gd name="T97" fmla="*/ 2147483647 h 389"/>
                  <a:gd name="T98" fmla="*/ 2147483647 w 480"/>
                  <a:gd name="T99" fmla="*/ 2147483647 h 389"/>
                  <a:gd name="T100" fmla="*/ 2147483647 w 480"/>
                  <a:gd name="T101" fmla="*/ 2147483647 h 389"/>
                  <a:gd name="T102" fmla="*/ 2147483647 w 480"/>
                  <a:gd name="T103" fmla="*/ 2147483647 h 389"/>
                  <a:gd name="T104" fmla="*/ 2147483647 w 480"/>
                  <a:gd name="T105" fmla="*/ 2147483647 h 389"/>
                  <a:gd name="T106" fmla="*/ 2147483647 w 480"/>
                  <a:gd name="T107" fmla="*/ 2147483647 h 389"/>
                  <a:gd name="T108" fmla="*/ 2147483647 w 480"/>
                  <a:gd name="T109" fmla="*/ 2147483647 h 389"/>
                  <a:gd name="T110" fmla="*/ 2147483647 w 480"/>
                  <a:gd name="T111" fmla="*/ 2147483647 h 389"/>
                  <a:gd name="T112" fmla="*/ 2147483647 w 480"/>
                  <a:gd name="T113" fmla="*/ 2147483647 h 389"/>
                  <a:gd name="T114" fmla="*/ 2147483647 w 480"/>
                  <a:gd name="T115" fmla="*/ 2147483647 h 389"/>
                  <a:gd name="T116" fmla="*/ 2147483647 w 480"/>
                  <a:gd name="T117" fmla="*/ 2147483647 h 389"/>
                  <a:gd name="T118" fmla="*/ 2147483647 w 480"/>
                  <a:gd name="T119" fmla="*/ 2147483647 h 389"/>
                  <a:gd name="T120" fmla="*/ 2147483647 w 480"/>
                  <a:gd name="T121" fmla="*/ 2147483647 h 38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80"/>
                  <a:gd name="T184" fmla="*/ 0 h 389"/>
                  <a:gd name="T185" fmla="*/ 480 w 480"/>
                  <a:gd name="T186" fmla="*/ 389 h 38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80" h="389">
                    <a:moveTo>
                      <a:pt x="314" y="354"/>
                    </a:moveTo>
                    <a:cubicBezTo>
                      <a:pt x="338" y="316"/>
                      <a:pt x="338" y="316"/>
                      <a:pt x="338" y="316"/>
                    </a:cubicBezTo>
                    <a:cubicBezTo>
                      <a:pt x="338" y="316"/>
                      <a:pt x="355" y="311"/>
                      <a:pt x="361" y="309"/>
                    </a:cubicBezTo>
                    <a:cubicBezTo>
                      <a:pt x="367" y="308"/>
                      <a:pt x="386" y="291"/>
                      <a:pt x="386" y="291"/>
                    </a:cubicBezTo>
                    <a:cubicBezTo>
                      <a:pt x="416" y="295"/>
                      <a:pt x="416" y="295"/>
                      <a:pt x="416" y="295"/>
                    </a:cubicBezTo>
                    <a:cubicBezTo>
                      <a:pt x="416" y="283"/>
                      <a:pt x="416" y="283"/>
                      <a:pt x="416" y="283"/>
                    </a:cubicBezTo>
                    <a:cubicBezTo>
                      <a:pt x="409" y="278"/>
                      <a:pt x="409" y="278"/>
                      <a:pt x="409" y="278"/>
                    </a:cubicBezTo>
                    <a:cubicBezTo>
                      <a:pt x="417" y="273"/>
                      <a:pt x="417" y="273"/>
                      <a:pt x="417" y="273"/>
                    </a:cubicBezTo>
                    <a:cubicBezTo>
                      <a:pt x="413" y="264"/>
                      <a:pt x="413" y="264"/>
                      <a:pt x="413" y="264"/>
                    </a:cubicBezTo>
                    <a:cubicBezTo>
                      <a:pt x="413" y="264"/>
                      <a:pt x="419" y="260"/>
                      <a:pt x="419" y="259"/>
                    </a:cubicBezTo>
                    <a:cubicBezTo>
                      <a:pt x="420" y="258"/>
                      <a:pt x="427" y="263"/>
                      <a:pt x="427" y="263"/>
                    </a:cubicBezTo>
                    <a:cubicBezTo>
                      <a:pt x="442" y="263"/>
                      <a:pt x="442" y="263"/>
                      <a:pt x="442" y="263"/>
                    </a:cubicBezTo>
                    <a:cubicBezTo>
                      <a:pt x="442" y="263"/>
                      <a:pt x="447" y="261"/>
                      <a:pt x="451" y="257"/>
                    </a:cubicBezTo>
                    <a:cubicBezTo>
                      <a:pt x="455" y="252"/>
                      <a:pt x="460" y="246"/>
                      <a:pt x="460" y="242"/>
                    </a:cubicBezTo>
                    <a:cubicBezTo>
                      <a:pt x="460" y="238"/>
                      <a:pt x="461" y="237"/>
                      <a:pt x="462" y="235"/>
                    </a:cubicBezTo>
                    <a:cubicBezTo>
                      <a:pt x="463" y="233"/>
                      <a:pt x="458" y="221"/>
                      <a:pt x="458" y="221"/>
                    </a:cubicBezTo>
                    <a:cubicBezTo>
                      <a:pt x="470" y="221"/>
                      <a:pt x="470" y="221"/>
                      <a:pt x="470" y="221"/>
                    </a:cubicBezTo>
                    <a:cubicBezTo>
                      <a:pt x="480" y="217"/>
                      <a:pt x="480" y="217"/>
                      <a:pt x="480" y="217"/>
                    </a:cubicBezTo>
                    <a:cubicBezTo>
                      <a:pt x="480" y="217"/>
                      <a:pt x="466" y="207"/>
                      <a:pt x="465" y="207"/>
                    </a:cubicBezTo>
                    <a:cubicBezTo>
                      <a:pt x="464" y="206"/>
                      <a:pt x="478" y="204"/>
                      <a:pt x="478" y="204"/>
                    </a:cubicBezTo>
                    <a:cubicBezTo>
                      <a:pt x="467" y="188"/>
                      <a:pt x="467" y="188"/>
                      <a:pt x="467" y="188"/>
                    </a:cubicBezTo>
                    <a:cubicBezTo>
                      <a:pt x="469" y="181"/>
                      <a:pt x="469" y="181"/>
                      <a:pt x="469" y="181"/>
                    </a:cubicBezTo>
                    <a:cubicBezTo>
                      <a:pt x="469" y="181"/>
                      <a:pt x="468" y="176"/>
                      <a:pt x="468" y="175"/>
                    </a:cubicBezTo>
                    <a:cubicBezTo>
                      <a:pt x="468" y="174"/>
                      <a:pt x="461" y="181"/>
                      <a:pt x="455" y="182"/>
                    </a:cubicBezTo>
                    <a:cubicBezTo>
                      <a:pt x="449" y="182"/>
                      <a:pt x="431" y="165"/>
                      <a:pt x="431" y="165"/>
                    </a:cubicBezTo>
                    <a:cubicBezTo>
                      <a:pt x="433" y="149"/>
                      <a:pt x="433" y="149"/>
                      <a:pt x="433" y="149"/>
                    </a:cubicBezTo>
                    <a:cubicBezTo>
                      <a:pt x="429" y="143"/>
                      <a:pt x="429" y="143"/>
                      <a:pt x="429" y="143"/>
                    </a:cubicBezTo>
                    <a:cubicBezTo>
                      <a:pt x="421" y="146"/>
                      <a:pt x="421" y="146"/>
                      <a:pt x="421" y="146"/>
                    </a:cubicBezTo>
                    <a:cubicBezTo>
                      <a:pt x="410" y="136"/>
                      <a:pt x="410" y="136"/>
                      <a:pt x="410" y="136"/>
                    </a:cubicBezTo>
                    <a:cubicBezTo>
                      <a:pt x="400" y="137"/>
                      <a:pt x="400" y="137"/>
                      <a:pt x="400" y="137"/>
                    </a:cubicBezTo>
                    <a:cubicBezTo>
                      <a:pt x="387" y="132"/>
                      <a:pt x="387" y="132"/>
                      <a:pt x="387" y="132"/>
                    </a:cubicBezTo>
                    <a:cubicBezTo>
                      <a:pt x="387" y="132"/>
                      <a:pt x="387" y="127"/>
                      <a:pt x="387" y="124"/>
                    </a:cubicBezTo>
                    <a:cubicBezTo>
                      <a:pt x="387" y="121"/>
                      <a:pt x="378" y="116"/>
                      <a:pt x="378" y="116"/>
                    </a:cubicBezTo>
                    <a:cubicBezTo>
                      <a:pt x="393" y="103"/>
                      <a:pt x="393" y="103"/>
                      <a:pt x="393" y="103"/>
                    </a:cubicBezTo>
                    <a:cubicBezTo>
                      <a:pt x="390" y="82"/>
                      <a:pt x="390" y="82"/>
                      <a:pt x="390" y="82"/>
                    </a:cubicBezTo>
                    <a:cubicBezTo>
                      <a:pt x="379" y="76"/>
                      <a:pt x="379" y="76"/>
                      <a:pt x="379" y="76"/>
                    </a:cubicBezTo>
                    <a:cubicBezTo>
                      <a:pt x="379" y="76"/>
                      <a:pt x="376" y="79"/>
                      <a:pt x="370" y="82"/>
                    </a:cubicBezTo>
                    <a:cubicBezTo>
                      <a:pt x="363" y="85"/>
                      <a:pt x="360" y="85"/>
                      <a:pt x="360" y="85"/>
                    </a:cubicBezTo>
                    <a:cubicBezTo>
                      <a:pt x="360" y="93"/>
                      <a:pt x="360" y="93"/>
                      <a:pt x="360" y="93"/>
                    </a:cubicBezTo>
                    <a:cubicBezTo>
                      <a:pt x="346" y="92"/>
                      <a:pt x="346" y="92"/>
                      <a:pt x="346" y="92"/>
                    </a:cubicBezTo>
                    <a:cubicBezTo>
                      <a:pt x="343" y="87"/>
                      <a:pt x="343" y="87"/>
                      <a:pt x="343" y="87"/>
                    </a:cubicBezTo>
                    <a:cubicBezTo>
                      <a:pt x="343" y="87"/>
                      <a:pt x="339" y="94"/>
                      <a:pt x="335" y="94"/>
                    </a:cubicBezTo>
                    <a:cubicBezTo>
                      <a:pt x="332" y="94"/>
                      <a:pt x="324" y="89"/>
                      <a:pt x="326" y="88"/>
                    </a:cubicBezTo>
                    <a:cubicBezTo>
                      <a:pt x="328" y="87"/>
                      <a:pt x="336" y="79"/>
                      <a:pt x="336" y="79"/>
                    </a:cubicBezTo>
                    <a:cubicBezTo>
                      <a:pt x="336" y="79"/>
                      <a:pt x="328" y="72"/>
                      <a:pt x="325" y="67"/>
                    </a:cubicBezTo>
                    <a:cubicBezTo>
                      <a:pt x="323" y="62"/>
                      <a:pt x="314" y="49"/>
                      <a:pt x="314" y="49"/>
                    </a:cubicBezTo>
                    <a:cubicBezTo>
                      <a:pt x="317" y="43"/>
                      <a:pt x="317" y="43"/>
                      <a:pt x="317" y="43"/>
                    </a:cubicBezTo>
                    <a:cubicBezTo>
                      <a:pt x="317" y="43"/>
                      <a:pt x="298" y="27"/>
                      <a:pt x="297" y="25"/>
                    </a:cubicBezTo>
                    <a:cubicBezTo>
                      <a:pt x="297" y="23"/>
                      <a:pt x="297" y="4"/>
                      <a:pt x="297" y="4"/>
                    </a:cubicBezTo>
                    <a:cubicBezTo>
                      <a:pt x="292" y="0"/>
                      <a:pt x="292" y="0"/>
                      <a:pt x="292" y="0"/>
                    </a:cubicBezTo>
                    <a:cubicBezTo>
                      <a:pt x="277" y="9"/>
                      <a:pt x="277" y="9"/>
                      <a:pt x="277" y="9"/>
                    </a:cubicBezTo>
                    <a:cubicBezTo>
                      <a:pt x="277" y="16"/>
                      <a:pt x="277" y="16"/>
                      <a:pt x="277" y="16"/>
                    </a:cubicBezTo>
                    <a:cubicBezTo>
                      <a:pt x="269" y="21"/>
                      <a:pt x="269" y="21"/>
                      <a:pt x="269" y="21"/>
                    </a:cubicBezTo>
                    <a:cubicBezTo>
                      <a:pt x="248" y="7"/>
                      <a:pt x="248" y="7"/>
                      <a:pt x="248" y="7"/>
                    </a:cubicBezTo>
                    <a:cubicBezTo>
                      <a:pt x="237" y="18"/>
                      <a:pt x="237" y="18"/>
                      <a:pt x="237" y="18"/>
                    </a:cubicBezTo>
                    <a:cubicBezTo>
                      <a:pt x="231" y="17"/>
                      <a:pt x="231" y="17"/>
                      <a:pt x="231" y="17"/>
                    </a:cubicBezTo>
                    <a:cubicBezTo>
                      <a:pt x="224" y="24"/>
                      <a:pt x="224" y="24"/>
                      <a:pt x="224" y="24"/>
                    </a:cubicBezTo>
                    <a:cubicBezTo>
                      <a:pt x="217" y="17"/>
                      <a:pt x="217" y="17"/>
                      <a:pt x="217" y="17"/>
                    </a:cubicBezTo>
                    <a:cubicBezTo>
                      <a:pt x="217" y="17"/>
                      <a:pt x="207" y="19"/>
                      <a:pt x="206" y="18"/>
                    </a:cubicBezTo>
                    <a:cubicBezTo>
                      <a:pt x="206" y="17"/>
                      <a:pt x="204" y="10"/>
                      <a:pt x="203" y="10"/>
                    </a:cubicBezTo>
                    <a:cubicBezTo>
                      <a:pt x="202" y="11"/>
                      <a:pt x="192" y="17"/>
                      <a:pt x="187" y="16"/>
                    </a:cubicBezTo>
                    <a:cubicBezTo>
                      <a:pt x="181" y="15"/>
                      <a:pt x="164" y="8"/>
                      <a:pt x="162" y="8"/>
                    </a:cubicBezTo>
                    <a:cubicBezTo>
                      <a:pt x="160" y="7"/>
                      <a:pt x="153" y="15"/>
                      <a:pt x="152" y="15"/>
                    </a:cubicBezTo>
                    <a:cubicBezTo>
                      <a:pt x="151" y="15"/>
                      <a:pt x="141" y="12"/>
                      <a:pt x="136" y="11"/>
                    </a:cubicBezTo>
                    <a:cubicBezTo>
                      <a:pt x="135" y="15"/>
                      <a:pt x="132" y="20"/>
                      <a:pt x="127" y="25"/>
                    </a:cubicBezTo>
                    <a:cubicBezTo>
                      <a:pt x="110" y="40"/>
                      <a:pt x="89" y="51"/>
                      <a:pt x="89" y="51"/>
                    </a:cubicBezTo>
                    <a:cubicBezTo>
                      <a:pt x="82" y="48"/>
                      <a:pt x="82" y="48"/>
                      <a:pt x="82" y="48"/>
                    </a:cubicBezTo>
                    <a:cubicBezTo>
                      <a:pt x="72" y="53"/>
                      <a:pt x="72" y="53"/>
                      <a:pt x="72" y="53"/>
                    </a:cubicBezTo>
                    <a:cubicBezTo>
                      <a:pt x="64" y="48"/>
                      <a:pt x="64" y="48"/>
                      <a:pt x="64" y="48"/>
                    </a:cubicBezTo>
                    <a:cubicBezTo>
                      <a:pt x="54" y="40"/>
                      <a:pt x="54" y="40"/>
                      <a:pt x="54" y="40"/>
                    </a:cubicBezTo>
                    <a:cubicBezTo>
                      <a:pt x="48" y="46"/>
                      <a:pt x="48" y="46"/>
                      <a:pt x="48" y="46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7" y="37"/>
                      <a:pt x="31" y="53"/>
                      <a:pt x="25" y="53"/>
                    </a:cubicBezTo>
                    <a:cubicBezTo>
                      <a:pt x="22" y="53"/>
                      <a:pt x="16" y="54"/>
                      <a:pt x="10" y="54"/>
                    </a:cubicBezTo>
                    <a:cubicBezTo>
                      <a:pt x="11" y="54"/>
                      <a:pt x="12" y="55"/>
                      <a:pt x="12" y="55"/>
                    </a:cubicBezTo>
                    <a:cubicBezTo>
                      <a:pt x="12" y="55"/>
                      <a:pt x="3" y="73"/>
                      <a:pt x="3" y="75"/>
                    </a:cubicBezTo>
                    <a:cubicBezTo>
                      <a:pt x="3" y="75"/>
                      <a:pt x="2" y="75"/>
                      <a:pt x="0" y="75"/>
                    </a:cubicBezTo>
                    <a:cubicBezTo>
                      <a:pt x="0" y="75"/>
                      <a:pt x="1" y="75"/>
                      <a:pt x="1" y="75"/>
                    </a:cubicBezTo>
                    <a:cubicBezTo>
                      <a:pt x="1" y="75"/>
                      <a:pt x="9" y="88"/>
                      <a:pt x="13" y="90"/>
                    </a:cubicBezTo>
                    <a:cubicBezTo>
                      <a:pt x="17" y="91"/>
                      <a:pt x="22" y="101"/>
                      <a:pt x="24" y="104"/>
                    </a:cubicBezTo>
                    <a:cubicBezTo>
                      <a:pt x="26" y="107"/>
                      <a:pt x="25" y="119"/>
                      <a:pt x="25" y="119"/>
                    </a:cubicBezTo>
                    <a:cubicBezTo>
                      <a:pt x="25" y="119"/>
                      <a:pt x="28" y="120"/>
                      <a:pt x="39" y="123"/>
                    </a:cubicBezTo>
                    <a:cubicBezTo>
                      <a:pt x="49" y="127"/>
                      <a:pt x="50" y="137"/>
                      <a:pt x="50" y="137"/>
                    </a:cubicBezTo>
                    <a:cubicBezTo>
                      <a:pt x="50" y="137"/>
                      <a:pt x="50" y="147"/>
                      <a:pt x="50" y="150"/>
                    </a:cubicBezTo>
                    <a:cubicBezTo>
                      <a:pt x="50" y="153"/>
                      <a:pt x="42" y="153"/>
                      <a:pt x="42" y="153"/>
                    </a:cubicBezTo>
                    <a:cubicBezTo>
                      <a:pt x="56" y="173"/>
                      <a:pt x="56" y="173"/>
                      <a:pt x="56" y="173"/>
                    </a:cubicBezTo>
                    <a:cubicBezTo>
                      <a:pt x="68" y="173"/>
                      <a:pt x="68" y="173"/>
                      <a:pt x="68" y="173"/>
                    </a:cubicBezTo>
                    <a:cubicBezTo>
                      <a:pt x="72" y="182"/>
                      <a:pt x="72" y="182"/>
                      <a:pt x="72" y="182"/>
                    </a:cubicBezTo>
                    <a:cubicBezTo>
                      <a:pt x="71" y="192"/>
                      <a:pt x="71" y="192"/>
                      <a:pt x="71" y="192"/>
                    </a:cubicBezTo>
                    <a:cubicBezTo>
                      <a:pt x="71" y="192"/>
                      <a:pt x="71" y="192"/>
                      <a:pt x="82" y="195"/>
                    </a:cubicBezTo>
                    <a:cubicBezTo>
                      <a:pt x="92" y="198"/>
                      <a:pt x="102" y="217"/>
                      <a:pt x="102" y="217"/>
                    </a:cubicBezTo>
                    <a:cubicBezTo>
                      <a:pt x="102" y="217"/>
                      <a:pt x="99" y="221"/>
                      <a:pt x="96" y="223"/>
                    </a:cubicBezTo>
                    <a:cubicBezTo>
                      <a:pt x="98" y="225"/>
                      <a:pt x="99" y="228"/>
                      <a:pt x="99" y="228"/>
                    </a:cubicBezTo>
                    <a:cubicBezTo>
                      <a:pt x="99" y="228"/>
                      <a:pt x="90" y="236"/>
                      <a:pt x="93" y="239"/>
                    </a:cubicBezTo>
                    <a:cubicBezTo>
                      <a:pt x="96" y="242"/>
                      <a:pt x="113" y="253"/>
                      <a:pt x="122" y="260"/>
                    </a:cubicBezTo>
                    <a:cubicBezTo>
                      <a:pt x="131" y="267"/>
                      <a:pt x="151" y="299"/>
                      <a:pt x="158" y="307"/>
                    </a:cubicBezTo>
                    <a:cubicBezTo>
                      <a:pt x="166" y="316"/>
                      <a:pt x="173" y="326"/>
                      <a:pt x="173" y="326"/>
                    </a:cubicBezTo>
                    <a:cubicBezTo>
                      <a:pt x="173" y="326"/>
                      <a:pt x="172" y="326"/>
                      <a:pt x="171" y="326"/>
                    </a:cubicBezTo>
                    <a:cubicBezTo>
                      <a:pt x="182" y="332"/>
                      <a:pt x="182" y="332"/>
                      <a:pt x="182" y="332"/>
                    </a:cubicBezTo>
                    <a:cubicBezTo>
                      <a:pt x="180" y="338"/>
                      <a:pt x="180" y="338"/>
                      <a:pt x="180" y="338"/>
                    </a:cubicBezTo>
                    <a:cubicBezTo>
                      <a:pt x="180" y="338"/>
                      <a:pt x="189" y="350"/>
                      <a:pt x="190" y="352"/>
                    </a:cubicBezTo>
                    <a:cubicBezTo>
                      <a:pt x="196" y="352"/>
                      <a:pt x="196" y="352"/>
                      <a:pt x="196" y="352"/>
                    </a:cubicBezTo>
                    <a:cubicBezTo>
                      <a:pt x="198" y="352"/>
                      <a:pt x="200" y="351"/>
                      <a:pt x="200" y="351"/>
                    </a:cubicBezTo>
                    <a:cubicBezTo>
                      <a:pt x="201" y="350"/>
                      <a:pt x="209" y="356"/>
                      <a:pt x="212" y="359"/>
                    </a:cubicBezTo>
                    <a:cubicBezTo>
                      <a:pt x="219" y="358"/>
                      <a:pt x="219" y="358"/>
                      <a:pt x="219" y="358"/>
                    </a:cubicBezTo>
                    <a:cubicBezTo>
                      <a:pt x="220" y="357"/>
                      <a:pt x="221" y="356"/>
                      <a:pt x="223" y="356"/>
                    </a:cubicBezTo>
                    <a:cubicBezTo>
                      <a:pt x="225" y="355"/>
                      <a:pt x="228" y="358"/>
                      <a:pt x="230" y="360"/>
                    </a:cubicBezTo>
                    <a:cubicBezTo>
                      <a:pt x="232" y="361"/>
                      <a:pt x="232" y="361"/>
                      <a:pt x="232" y="361"/>
                    </a:cubicBezTo>
                    <a:cubicBezTo>
                      <a:pt x="242" y="355"/>
                      <a:pt x="242" y="355"/>
                      <a:pt x="242" y="355"/>
                    </a:cubicBezTo>
                    <a:cubicBezTo>
                      <a:pt x="241" y="354"/>
                      <a:pt x="241" y="353"/>
                      <a:pt x="241" y="353"/>
                    </a:cubicBezTo>
                    <a:cubicBezTo>
                      <a:pt x="237" y="347"/>
                      <a:pt x="226" y="353"/>
                      <a:pt x="226" y="353"/>
                    </a:cubicBezTo>
                    <a:cubicBezTo>
                      <a:pt x="204" y="333"/>
                      <a:pt x="204" y="333"/>
                      <a:pt x="204" y="333"/>
                    </a:cubicBezTo>
                    <a:cubicBezTo>
                      <a:pt x="204" y="333"/>
                      <a:pt x="206" y="334"/>
                      <a:pt x="216" y="334"/>
                    </a:cubicBezTo>
                    <a:cubicBezTo>
                      <a:pt x="226" y="334"/>
                      <a:pt x="238" y="344"/>
                      <a:pt x="238" y="344"/>
                    </a:cubicBezTo>
                    <a:cubicBezTo>
                      <a:pt x="238" y="344"/>
                      <a:pt x="249" y="349"/>
                      <a:pt x="257" y="350"/>
                    </a:cubicBezTo>
                    <a:cubicBezTo>
                      <a:pt x="264" y="351"/>
                      <a:pt x="275" y="363"/>
                      <a:pt x="277" y="365"/>
                    </a:cubicBezTo>
                    <a:cubicBezTo>
                      <a:pt x="279" y="366"/>
                      <a:pt x="297" y="356"/>
                      <a:pt x="300" y="357"/>
                    </a:cubicBezTo>
                    <a:cubicBezTo>
                      <a:pt x="302" y="359"/>
                      <a:pt x="293" y="366"/>
                      <a:pt x="293" y="371"/>
                    </a:cubicBezTo>
                    <a:cubicBezTo>
                      <a:pt x="292" y="376"/>
                      <a:pt x="295" y="371"/>
                      <a:pt x="307" y="375"/>
                    </a:cubicBezTo>
                    <a:cubicBezTo>
                      <a:pt x="318" y="378"/>
                      <a:pt x="311" y="381"/>
                      <a:pt x="320" y="389"/>
                    </a:cubicBezTo>
                    <a:cubicBezTo>
                      <a:pt x="323" y="366"/>
                      <a:pt x="323" y="366"/>
                      <a:pt x="323" y="366"/>
                    </a:cubicBezTo>
                    <a:lnTo>
                      <a:pt x="314" y="354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92" name="Dnepropetrovsk">
                <a:extLst>
                  <a:ext uri="{FF2B5EF4-FFF2-40B4-BE49-F238E27FC236}">
                    <a16:creationId xmlns:a16="http://schemas.microsoft.com/office/drawing/2014/main" id="{92588CC3-CD1F-4E61-B9C2-C433898B09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06214" y="4010228"/>
                <a:ext cx="3213623" cy="1645572"/>
              </a:xfrm>
              <a:custGeom>
                <a:avLst/>
                <a:gdLst>
                  <a:gd name="T0" fmla="*/ 2147483647 w 562"/>
                  <a:gd name="T1" fmla="*/ 2147483647 h 380"/>
                  <a:gd name="T2" fmla="*/ 2147483647 w 562"/>
                  <a:gd name="T3" fmla="*/ 2147483647 h 380"/>
                  <a:gd name="T4" fmla="*/ 2147483647 w 562"/>
                  <a:gd name="T5" fmla="*/ 2147483647 h 380"/>
                  <a:gd name="T6" fmla="*/ 2147483647 w 562"/>
                  <a:gd name="T7" fmla="*/ 2147483647 h 380"/>
                  <a:gd name="T8" fmla="*/ 2147483647 w 562"/>
                  <a:gd name="T9" fmla="*/ 2147483647 h 380"/>
                  <a:gd name="T10" fmla="*/ 2147483647 w 562"/>
                  <a:gd name="T11" fmla="*/ 2147483647 h 380"/>
                  <a:gd name="T12" fmla="*/ 2147483647 w 562"/>
                  <a:gd name="T13" fmla="*/ 2147483647 h 380"/>
                  <a:gd name="T14" fmla="*/ 2147483647 w 562"/>
                  <a:gd name="T15" fmla="*/ 2147483647 h 380"/>
                  <a:gd name="T16" fmla="*/ 2147483647 w 562"/>
                  <a:gd name="T17" fmla="*/ 2147483647 h 380"/>
                  <a:gd name="T18" fmla="*/ 2147483647 w 562"/>
                  <a:gd name="T19" fmla="*/ 2147483647 h 380"/>
                  <a:gd name="T20" fmla="*/ 2147483647 w 562"/>
                  <a:gd name="T21" fmla="*/ 2147483647 h 380"/>
                  <a:gd name="T22" fmla="*/ 2147483647 w 562"/>
                  <a:gd name="T23" fmla="*/ 2147483647 h 380"/>
                  <a:gd name="T24" fmla="*/ 2147483647 w 562"/>
                  <a:gd name="T25" fmla="*/ 2147483647 h 380"/>
                  <a:gd name="T26" fmla="*/ 2147483647 w 562"/>
                  <a:gd name="T27" fmla="*/ 2147483647 h 380"/>
                  <a:gd name="T28" fmla="*/ 2147483647 w 562"/>
                  <a:gd name="T29" fmla="*/ 2147483647 h 380"/>
                  <a:gd name="T30" fmla="*/ 2147483647 w 562"/>
                  <a:gd name="T31" fmla="*/ 2147483647 h 380"/>
                  <a:gd name="T32" fmla="*/ 2147483647 w 562"/>
                  <a:gd name="T33" fmla="*/ 2147483647 h 380"/>
                  <a:gd name="T34" fmla="*/ 2147483647 w 562"/>
                  <a:gd name="T35" fmla="*/ 2147483647 h 380"/>
                  <a:gd name="T36" fmla="*/ 2147483647 w 562"/>
                  <a:gd name="T37" fmla="*/ 2147483647 h 380"/>
                  <a:gd name="T38" fmla="*/ 2147483647 w 562"/>
                  <a:gd name="T39" fmla="*/ 2147483647 h 380"/>
                  <a:gd name="T40" fmla="*/ 2147483647 w 562"/>
                  <a:gd name="T41" fmla="*/ 0 h 380"/>
                  <a:gd name="T42" fmla="*/ 2147483647 w 562"/>
                  <a:gd name="T43" fmla="*/ 2147483647 h 380"/>
                  <a:gd name="T44" fmla="*/ 2147483647 w 562"/>
                  <a:gd name="T45" fmla="*/ 2147483647 h 380"/>
                  <a:gd name="T46" fmla="*/ 2147483647 w 562"/>
                  <a:gd name="T47" fmla="*/ 2147483647 h 380"/>
                  <a:gd name="T48" fmla="*/ 2147483647 w 562"/>
                  <a:gd name="T49" fmla="*/ 2147483647 h 380"/>
                  <a:gd name="T50" fmla="*/ 2147483647 w 562"/>
                  <a:gd name="T51" fmla="*/ 2147483647 h 380"/>
                  <a:gd name="T52" fmla="*/ 2147483647 w 562"/>
                  <a:gd name="T53" fmla="*/ 2147483647 h 380"/>
                  <a:gd name="T54" fmla="*/ 2147483647 w 562"/>
                  <a:gd name="T55" fmla="*/ 2147483647 h 380"/>
                  <a:gd name="T56" fmla="*/ 2147483647 w 562"/>
                  <a:gd name="T57" fmla="*/ 2147483647 h 380"/>
                  <a:gd name="T58" fmla="*/ 2147483647 w 562"/>
                  <a:gd name="T59" fmla="*/ 2147483647 h 380"/>
                  <a:gd name="T60" fmla="*/ 2147483647 w 562"/>
                  <a:gd name="T61" fmla="*/ 2147483647 h 380"/>
                  <a:gd name="T62" fmla="*/ 2147483647 w 562"/>
                  <a:gd name="T63" fmla="*/ 2147483647 h 380"/>
                  <a:gd name="T64" fmla="*/ 2147483647 w 562"/>
                  <a:gd name="T65" fmla="*/ 2147483647 h 380"/>
                  <a:gd name="T66" fmla="*/ 2147483647 w 562"/>
                  <a:gd name="T67" fmla="*/ 2147483647 h 380"/>
                  <a:gd name="T68" fmla="*/ 2147483647 w 562"/>
                  <a:gd name="T69" fmla="*/ 2147483647 h 380"/>
                  <a:gd name="T70" fmla="*/ 2147483647 w 562"/>
                  <a:gd name="T71" fmla="*/ 2147483647 h 380"/>
                  <a:gd name="T72" fmla="*/ 2147483647 w 562"/>
                  <a:gd name="T73" fmla="*/ 2147483647 h 380"/>
                  <a:gd name="T74" fmla="*/ 2147483647 w 562"/>
                  <a:gd name="T75" fmla="*/ 2147483647 h 380"/>
                  <a:gd name="T76" fmla="*/ 2147483647 w 562"/>
                  <a:gd name="T77" fmla="*/ 2147483647 h 380"/>
                  <a:gd name="T78" fmla="*/ 2147483647 w 562"/>
                  <a:gd name="T79" fmla="*/ 2147483647 h 380"/>
                  <a:gd name="T80" fmla="*/ 2147483647 w 562"/>
                  <a:gd name="T81" fmla="*/ 2147483647 h 380"/>
                  <a:gd name="T82" fmla="*/ 2147483647 w 562"/>
                  <a:gd name="T83" fmla="*/ 2147483647 h 380"/>
                  <a:gd name="T84" fmla="*/ 2147483647 w 562"/>
                  <a:gd name="T85" fmla="*/ 2147483647 h 380"/>
                  <a:gd name="T86" fmla="*/ 2147483647 w 562"/>
                  <a:gd name="T87" fmla="*/ 2147483647 h 380"/>
                  <a:gd name="T88" fmla="*/ 2147483647 w 562"/>
                  <a:gd name="T89" fmla="*/ 2147483647 h 380"/>
                  <a:gd name="T90" fmla="*/ 2147483647 w 562"/>
                  <a:gd name="T91" fmla="*/ 2147483647 h 38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562"/>
                  <a:gd name="T139" fmla="*/ 0 h 380"/>
                  <a:gd name="T140" fmla="*/ 562 w 562"/>
                  <a:gd name="T141" fmla="*/ 380 h 38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562" h="380">
                    <a:moveTo>
                      <a:pt x="284" y="343"/>
                    </a:moveTo>
                    <a:cubicBezTo>
                      <a:pt x="285" y="340"/>
                      <a:pt x="281" y="337"/>
                      <a:pt x="281" y="337"/>
                    </a:cubicBezTo>
                    <a:cubicBezTo>
                      <a:pt x="282" y="310"/>
                      <a:pt x="282" y="310"/>
                      <a:pt x="282" y="310"/>
                    </a:cubicBezTo>
                    <a:cubicBezTo>
                      <a:pt x="282" y="310"/>
                      <a:pt x="273" y="301"/>
                      <a:pt x="276" y="300"/>
                    </a:cubicBezTo>
                    <a:cubicBezTo>
                      <a:pt x="279" y="298"/>
                      <a:pt x="277" y="292"/>
                      <a:pt x="277" y="292"/>
                    </a:cubicBezTo>
                    <a:cubicBezTo>
                      <a:pt x="277" y="292"/>
                      <a:pt x="263" y="284"/>
                      <a:pt x="261" y="279"/>
                    </a:cubicBezTo>
                    <a:cubicBezTo>
                      <a:pt x="258" y="273"/>
                      <a:pt x="274" y="268"/>
                      <a:pt x="276" y="263"/>
                    </a:cubicBezTo>
                    <a:cubicBezTo>
                      <a:pt x="279" y="258"/>
                      <a:pt x="260" y="249"/>
                      <a:pt x="260" y="249"/>
                    </a:cubicBezTo>
                    <a:cubicBezTo>
                      <a:pt x="260" y="249"/>
                      <a:pt x="264" y="246"/>
                      <a:pt x="266" y="242"/>
                    </a:cubicBezTo>
                    <a:cubicBezTo>
                      <a:pt x="268" y="238"/>
                      <a:pt x="263" y="231"/>
                      <a:pt x="263" y="231"/>
                    </a:cubicBezTo>
                    <a:cubicBezTo>
                      <a:pt x="268" y="228"/>
                      <a:pt x="268" y="228"/>
                      <a:pt x="268" y="228"/>
                    </a:cubicBezTo>
                    <a:cubicBezTo>
                      <a:pt x="268" y="228"/>
                      <a:pt x="273" y="236"/>
                      <a:pt x="281" y="236"/>
                    </a:cubicBezTo>
                    <a:cubicBezTo>
                      <a:pt x="288" y="237"/>
                      <a:pt x="293" y="225"/>
                      <a:pt x="293" y="225"/>
                    </a:cubicBezTo>
                    <a:cubicBezTo>
                      <a:pt x="293" y="225"/>
                      <a:pt x="296" y="226"/>
                      <a:pt x="305" y="227"/>
                    </a:cubicBezTo>
                    <a:cubicBezTo>
                      <a:pt x="314" y="228"/>
                      <a:pt x="311" y="226"/>
                      <a:pt x="320" y="222"/>
                    </a:cubicBezTo>
                    <a:cubicBezTo>
                      <a:pt x="329" y="219"/>
                      <a:pt x="335" y="226"/>
                      <a:pt x="336" y="227"/>
                    </a:cubicBezTo>
                    <a:cubicBezTo>
                      <a:pt x="337" y="228"/>
                      <a:pt x="353" y="227"/>
                      <a:pt x="353" y="226"/>
                    </a:cubicBezTo>
                    <a:cubicBezTo>
                      <a:pt x="352" y="225"/>
                      <a:pt x="354" y="229"/>
                      <a:pt x="359" y="232"/>
                    </a:cubicBezTo>
                    <a:cubicBezTo>
                      <a:pt x="365" y="235"/>
                      <a:pt x="374" y="222"/>
                      <a:pt x="382" y="220"/>
                    </a:cubicBezTo>
                    <a:cubicBezTo>
                      <a:pt x="390" y="217"/>
                      <a:pt x="405" y="232"/>
                      <a:pt x="405" y="232"/>
                    </a:cubicBezTo>
                    <a:cubicBezTo>
                      <a:pt x="405" y="232"/>
                      <a:pt x="420" y="223"/>
                      <a:pt x="421" y="221"/>
                    </a:cubicBezTo>
                    <a:cubicBezTo>
                      <a:pt x="422" y="220"/>
                      <a:pt x="424" y="226"/>
                      <a:pt x="426" y="228"/>
                    </a:cubicBezTo>
                    <a:cubicBezTo>
                      <a:pt x="427" y="231"/>
                      <a:pt x="429" y="238"/>
                      <a:pt x="429" y="238"/>
                    </a:cubicBezTo>
                    <a:cubicBezTo>
                      <a:pt x="438" y="234"/>
                      <a:pt x="438" y="234"/>
                      <a:pt x="438" y="234"/>
                    </a:cubicBezTo>
                    <a:cubicBezTo>
                      <a:pt x="434" y="241"/>
                      <a:pt x="434" y="241"/>
                      <a:pt x="434" y="241"/>
                    </a:cubicBezTo>
                    <a:cubicBezTo>
                      <a:pt x="452" y="263"/>
                      <a:pt x="452" y="263"/>
                      <a:pt x="452" y="263"/>
                    </a:cubicBezTo>
                    <a:cubicBezTo>
                      <a:pt x="452" y="263"/>
                      <a:pt x="444" y="268"/>
                      <a:pt x="443" y="269"/>
                    </a:cubicBezTo>
                    <a:cubicBezTo>
                      <a:pt x="442" y="270"/>
                      <a:pt x="448" y="278"/>
                      <a:pt x="451" y="279"/>
                    </a:cubicBezTo>
                    <a:cubicBezTo>
                      <a:pt x="454" y="279"/>
                      <a:pt x="462" y="268"/>
                      <a:pt x="463" y="270"/>
                    </a:cubicBezTo>
                    <a:cubicBezTo>
                      <a:pt x="464" y="272"/>
                      <a:pt x="475" y="278"/>
                      <a:pt x="475" y="278"/>
                    </a:cubicBezTo>
                    <a:cubicBezTo>
                      <a:pt x="475" y="278"/>
                      <a:pt x="489" y="273"/>
                      <a:pt x="490" y="271"/>
                    </a:cubicBezTo>
                    <a:cubicBezTo>
                      <a:pt x="490" y="269"/>
                      <a:pt x="499" y="273"/>
                      <a:pt x="503" y="271"/>
                    </a:cubicBezTo>
                    <a:cubicBezTo>
                      <a:pt x="507" y="270"/>
                      <a:pt x="507" y="263"/>
                      <a:pt x="508" y="258"/>
                    </a:cubicBezTo>
                    <a:cubicBezTo>
                      <a:pt x="509" y="254"/>
                      <a:pt x="520" y="255"/>
                      <a:pt x="524" y="251"/>
                    </a:cubicBezTo>
                    <a:cubicBezTo>
                      <a:pt x="528" y="246"/>
                      <a:pt x="515" y="240"/>
                      <a:pt x="515" y="240"/>
                    </a:cubicBezTo>
                    <a:cubicBezTo>
                      <a:pt x="513" y="223"/>
                      <a:pt x="513" y="223"/>
                      <a:pt x="513" y="223"/>
                    </a:cubicBezTo>
                    <a:cubicBezTo>
                      <a:pt x="513" y="223"/>
                      <a:pt x="517" y="219"/>
                      <a:pt x="522" y="216"/>
                    </a:cubicBezTo>
                    <a:cubicBezTo>
                      <a:pt x="527" y="212"/>
                      <a:pt x="538" y="221"/>
                      <a:pt x="546" y="225"/>
                    </a:cubicBezTo>
                    <a:cubicBezTo>
                      <a:pt x="554" y="230"/>
                      <a:pt x="559" y="222"/>
                      <a:pt x="560" y="213"/>
                    </a:cubicBezTo>
                    <a:cubicBezTo>
                      <a:pt x="562" y="204"/>
                      <a:pt x="553" y="199"/>
                      <a:pt x="553" y="199"/>
                    </a:cubicBezTo>
                    <a:cubicBezTo>
                      <a:pt x="553" y="199"/>
                      <a:pt x="561" y="187"/>
                      <a:pt x="561" y="178"/>
                    </a:cubicBezTo>
                    <a:cubicBezTo>
                      <a:pt x="560" y="169"/>
                      <a:pt x="544" y="166"/>
                      <a:pt x="544" y="166"/>
                    </a:cubicBezTo>
                    <a:cubicBezTo>
                      <a:pt x="539" y="128"/>
                      <a:pt x="539" y="128"/>
                      <a:pt x="539" y="128"/>
                    </a:cubicBezTo>
                    <a:cubicBezTo>
                      <a:pt x="539" y="128"/>
                      <a:pt x="552" y="115"/>
                      <a:pt x="552" y="114"/>
                    </a:cubicBezTo>
                    <a:cubicBezTo>
                      <a:pt x="552" y="113"/>
                      <a:pt x="547" y="112"/>
                      <a:pt x="544" y="107"/>
                    </a:cubicBezTo>
                    <a:cubicBezTo>
                      <a:pt x="541" y="102"/>
                      <a:pt x="533" y="117"/>
                      <a:pt x="531" y="117"/>
                    </a:cubicBezTo>
                    <a:cubicBezTo>
                      <a:pt x="528" y="116"/>
                      <a:pt x="524" y="103"/>
                      <a:pt x="524" y="103"/>
                    </a:cubicBezTo>
                    <a:cubicBezTo>
                      <a:pt x="513" y="104"/>
                      <a:pt x="513" y="104"/>
                      <a:pt x="513" y="104"/>
                    </a:cubicBezTo>
                    <a:cubicBezTo>
                      <a:pt x="510" y="111"/>
                      <a:pt x="510" y="111"/>
                      <a:pt x="510" y="111"/>
                    </a:cubicBezTo>
                    <a:cubicBezTo>
                      <a:pt x="491" y="96"/>
                      <a:pt x="491" y="96"/>
                      <a:pt x="491" y="96"/>
                    </a:cubicBezTo>
                    <a:cubicBezTo>
                      <a:pt x="471" y="124"/>
                      <a:pt x="471" y="124"/>
                      <a:pt x="471" y="124"/>
                    </a:cubicBezTo>
                    <a:cubicBezTo>
                      <a:pt x="465" y="124"/>
                      <a:pt x="465" y="124"/>
                      <a:pt x="465" y="124"/>
                    </a:cubicBezTo>
                    <a:cubicBezTo>
                      <a:pt x="465" y="124"/>
                      <a:pt x="467" y="113"/>
                      <a:pt x="462" y="105"/>
                    </a:cubicBezTo>
                    <a:cubicBezTo>
                      <a:pt x="457" y="97"/>
                      <a:pt x="444" y="93"/>
                      <a:pt x="441" y="88"/>
                    </a:cubicBezTo>
                    <a:cubicBezTo>
                      <a:pt x="439" y="83"/>
                      <a:pt x="442" y="78"/>
                      <a:pt x="442" y="77"/>
                    </a:cubicBezTo>
                    <a:cubicBezTo>
                      <a:pt x="442" y="76"/>
                      <a:pt x="418" y="58"/>
                      <a:pt x="418" y="58"/>
                    </a:cubicBezTo>
                    <a:cubicBezTo>
                      <a:pt x="418" y="58"/>
                      <a:pt x="418" y="55"/>
                      <a:pt x="419" y="46"/>
                    </a:cubicBezTo>
                    <a:cubicBezTo>
                      <a:pt x="420" y="37"/>
                      <a:pt x="406" y="34"/>
                      <a:pt x="406" y="34"/>
                    </a:cubicBezTo>
                    <a:cubicBezTo>
                      <a:pt x="406" y="34"/>
                      <a:pt x="386" y="46"/>
                      <a:pt x="385" y="46"/>
                    </a:cubicBezTo>
                    <a:cubicBezTo>
                      <a:pt x="384" y="46"/>
                      <a:pt x="355" y="37"/>
                      <a:pt x="355" y="37"/>
                    </a:cubicBezTo>
                    <a:cubicBezTo>
                      <a:pt x="355" y="37"/>
                      <a:pt x="350" y="39"/>
                      <a:pt x="341" y="38"/>
                    </a:cubicBezTo>
                    <a:cubicBezTo>
                      <a:pt x="332" y="37"/>
                      <a:pt x="297" y="5"/>
                      <a:pt x="297" y="5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72" y="5"/>
                      <a:pt x="272" y="5"/>
                      <a:pt x="272" y="5"/>
                    </a:cubicBezTo>
                    <a:cubicBezTo>
                      <a:pt x="242" y="1"/>
                      <a:pt x="242" y="1"/>
                      <a:pt x="242" y="1"/>
                    </a:cubicBezTo>
                    <a:cubicBezTo>
                      <a:pt x="242" y="1"/>
                      <a:pt x="223" y="18"/>
                      <a:pt x="217" y="19"/>
                    </a:cubicBezTo>
                    <a:cubicBezTo>
                      <a:pt x="211" y="21"/>
                      <a:pt x="194" y="26"/>
                      <a:pt x="194" y="26"/>
                    </a:cubicBezTo>
                    <a:cubicBezTo>
                      <a:pt x="170" y="64"/>
                      <a:pt x="170" y="64"/>
                      <a:pt x="170" y="64"/>
                    </a:cubicBezTo>
                    <a:cubicBezTo>
                      <a:pt x="179" y="76"/>
                      <a:pt x="179" y="76"/>
                      <a:pt x="179" y="76"/>
                    </a:cubicBezTo>
                    <a:cubicBezTo>
                      <a:pt x="176" y="99"/>
                      <a:pt x="176" y="99"/>
                      <a:pt x="176" y="99"/>
                    </a:cubicBezTo>
                    <a:cubicBezTo>
                      <a:pt x="176" y="100"/>
                      <a:pt x="177" y="100"/>
                      <a:pt x="177" y="101"/>
                    </a:cubicBezTo>
                    <a:cubicBezTo>
                      <a:pt x="189" y="110"/>
                      <a:pt x="190" y="107"/>
                      <a:pt x="200" y="110"/>
                    </a:cubicBezTo>
                    <a:cubicBezTo>
                      <a:pt x="209" y="114"/>
                      <a:pt x="212" y="120"/>
                      <a:pt x="218" y="126"/>
                    </a:cubicBezTo>
                    <a:cubicBezTo>
                      <a:pt x="224" y="132"/>
                      <a:pt x="239" y="136"/>
                      <a:pt x="246" y="143"/>
                    </a:cubicBezTo>
                    <a:cubicBezTo>
                      <a:pt x="253" y="150"/>
                      <a:pt x="269" y="146"/>
                      <a:pt x="277" y="146"/>
                    </a:cubicBezTo>
                    <a:cubicBezTo>
                      <a:pt x="284" y="147"/>
                      <a:pt x="293" y="152"/>
                      <a:pt x="295" y="152"/>
                    </a:cubicBezTo>
                    <a:cubicBezTo>
                      <a:pt x="297" y="153"/>
                      <a:pt x="301" y="146"/>
                      <a:pt x="304" y="143"/>
                    </a:cubicBezTo>
                    <a:cubicBezTo>
                      <a:pt x="307" y="140"/>
                      <a:pt x="305" y="129"/>
                      <a:pt x="305" y="124"/>
                    </a:cubicBezTo>
                    <a:cubicBezTo>
                      <a:pt x="305" y="120"/>
                      <a:pt x="318" y="116"/>
                      <a:pt x="318" y="116"/>
                    </a:cubicBezTo>
                    <a:cubicBezTo>
                      <a:pt x="318" y="116"/>
                      <a:pt x="319" y="132"/>
                      <a:pt x="316" y="138"/>
                    </a:cubicBezTo>
                    <a:cubicBezTo>
                      <a:pt x="314" y="145"/>
                      <a:pt x="310" y="147"/>
                      <a:pt x="306" y="152"/>
                    </a:cubicBezTo>
                    <a:cubicBezTo>
                      <a:pt x="301" y="156"/>
                      <a:pt x="301" y="165"/>
                      <a:pt x="299" y="163"/>
                    </a:cubicBezTo>
                    <a:cubicBezTo>
                      <a:pt x="285" y="152"/>
                      <a:pt x="280" y="160"/>
                      <a:pt x="267" y="160"/>
                    </a:cubicBezTo>
                    <a:cubicBezTo>
                      <a:pt x="253" y="159"/>
                      <a:pt x="259" y="154"/>
                      <a:pt x="252" y="152"/>
                    </a:cubicBezTo>
                    <a:cubicBezTo>
                      <a:pt x="246" y="150"/>
                      <a:pt x="239" y="149"/>
                      <a:pt x="223" y="146"/>
                    </a:cubicBezTo>
                    <a:cubicBezTo>
                      <a:pt x="206" y="143"/>
                      <a:pt x="203" y="135"/>
                      <a:pt x="201" y="133"/>
                    </a:cubicBezTo>
                    <a:cubicBezTo>
                      <a:pt x="199" y="131"/>
                      <a:pt x="198" y="133"/>
                      <a:pt x="194" y="133"/>
                    </a:cubicBezTo>
                    <a:cubicBezTo>
                      <a:pt x="190" y="134"/>
                      <a:pt x="186" y="117"/>
                      <a:pt x="183" y="115"/>
                    </a:cubicBezTo>
                    <a:cubicBezTo>
                      <a:pt x="181" y="113"/>
                      <a:pt x="181" y="117"/>
                      <a:pt x="176" y="116"/>
                    </a:cubicBezTo>
                    <a:cubicBezTo>
                      <a:pt x="171" y="115"/>
                      <a:pt x="159" y="100"/>
                      <a:pt x="159" y="99"/>
                    </a:cubicBezTo>
                    <a:cubicBezTo>
                      <a:pt x="159" y="98"/>
                      <a:pt x="158" y="103"/>
                      <a:pt x="155" y="103"/>
                    </a:cubicBezTo>
                    <a:cubicBezTo>
                      <a:pt x="152" y="104"/>
                      <a:pt x="142" y="96"/>
                      <a:pt x="141" y="95"/>
                    </a:cubicBezTo>
                    <a:cubicBezTo>
                      <a:pt x="139" y="93"/>
                      <a:pt x="129" y="96"/>
                      <a:pt x="129" y="96"/>
                    </a:cubicBezTo>
                    <a:cubicBezTo>
                      <a:pt x="129" y="96"/>
                      <a:pt x="130" y="84"/>
                      <a:pt x="129" y="79"/>
                    </a:cubicBezTo>
                    <a:cubicBezTo>
                      <a:pt x="129" y="77"/>
                      <a:pt x="128" y="77"/>
                      <a:pt x="127" y="76"/>
                    </a:cubicBezTo>
                    <a:cubicBezTo>
                      <a:pt x="123" y="81"/>
                      <a:pt x="114" y="91"/>
                      <a:pt x="113" y="92"/>
                    </a:cubicBezTo>
                    <a:cubicBezTo>
                      <a:pt x="111" y="94"/>
                      <a:pt x="92" y="89"/>
                      <a:pt x="92" y="89"/>
                    </a:cubicBezTo>
                    <a:cubicBezTo>
                      <a:pt x="92" y="89"/>
                      <a:pt x="78" y="95"/>
                      <a:pt x="76" y="96"/>
                    </a:cubicBezTo>
                    <a:cubicBezTo>
                      <a:pt x="74" y="97"/>
                      <a:pt x="81" y="105"/>
                      <a:pt x="83" y="106"/>
                    </a:cubicBezTo>
                    <a:cubicBezTo>
                      <a:pt x="84" y="106"/>
                      <a:pt x="112" y="117"/>
                      <a:pt x="112" y="117"/>
                    </a:cubicBezTo>
                    <a:cubicBezTo>
                      <a:pt x="112" y="117"/>
                      <a:pt x="103" y="123"/>
                      <a:pt x="91" y="135"/>
                    </a:cubicBezTo>
                    <a:cubicBezTo>
                      <a:pt x="79" y="146"/>
                      <a:pt x="64" y="141"/>
                      <a:pt x="62" y="146"/>
                    </a:cubicBezTo>
                    <a:cubicBezTo>
                      <a:pt x="60" y="151"/>
                      <a:pt x="63" y="164"/>
                      <a:pt x="68" y="173"/>
                    </a:cubicBezTo>
                    <a:cubicBezTo>
                      <a:pt x="72" y="182"/>
                      <a:pt x="71" y="193"/>
                      <a:pt x="70" y="196"/>
                    </a:cubicBezTo>
                    <a:cubicBezTo>
                      <a:pt x="70" y="199"/>
                      <a:pt x="75" y="204"/>
                      <a:pt x="75" y="204"/>
                    </a:cubicBezTo>
                    <a:cubicBezTo>
                      <a:pt x="75" y="204"/>
                      <a:pt x="54" y="225"/>
                      <a:pt x="43" y="229"/>
                    </a:cubicBezTo>
                    <a:cubicBezTo>
                      <a:pt x="34" y="233"/>
                      <a:pt x="17" y="251"/>
                      <a:pt x="9" y="260"/>
                    </a:cubicBezTo>
                    <a:cubicBezTo>
                      <a:pt x="11" y="260"/>
                      <a:pt x="11" y="260"/>
                      <a:pt x="11" y="260"/>
                    </a:cubicBezTo>
                    <a:cubicBezTo>
                      <a:pt x="5" y="277"/>
                      <a:pt x="5" y="277"/>
                      <a:pt x="5" y="277"/>
                    </a:cubicBezTo>
                    <a:cubicBezTo>
                      <a:pt x="16" y="289"/>
                      <a:pt x="16" y="289"/>
                      <a:pt x="16" y="289"/>
                    </a:cubicBezTo>
                    <a:cubicBezTo>
                      <a:pt x="12" y="293"/>
                      <a:pt x="12" y="293"/>
                      <a:pt x="12" y="293"/>
                    </a:cubicBezTo>
                    <a:cubicBezTo>
                      <a:pt x="12" y="315"/>
                      <a:pt x="12" y="315"/>
                      <a:pt x="12" y="315"/>
                    </a:cubicBezTo>
                    <a:cubicBezTo>
                      <a:pt x="17" y="324"/>
                      <a:pt x="17" y="324"/>
                      <a:pt x="17" y="324"/>
                    </a:cubicBezTo>
                    <a:cubicBezTo>
                      <a:pt x="17" y="324"/>
                      <a:pt x="10" y="322"/>
                      <a:pt x="5" y="325"/>
                    </a:cubicBezTo>
                    <a:cubicBezTo>
                      <a:pt x="0" y="329"/>
                      <a:pt x="1" y="344"/>
                      <a:pt x="1" y="348"/>
                    </a:cubicBezTo>
                    <a:cubicBezTo>
                      <a:pt x="1" y="351"/>
                      <a:pt x="17" y="355"/>
                      <a:pt x="17" y="355"/>
                    </a:cubicBezTo>
                    <a:cubicBezTo>
                      <a:pt x="17" y="355"/>
                      <a:pt x="17" y="355"/>
                      <a:pt x="17" y="355"/>
                    </a:cubicBezTo>
                    <a:cubicBezTo>
                      <a:pt x="27" y="356"/>
                      <a:pt x="27" y="356"/>
                      <a:pt x="27" y="356"/>
                    </a:cubicBezTo>
                    <a:cubicBezTo>
                      <a:pt x="34" y="362"/>
                      <a:pt x="34" y="362"/>
                      <a:pt x="34" y="362"/>
                    </a:cubicBezTo>
                    <a:cubicBezTo>
                      <a:pt x="45" y="362"/>
                      <a:pt x="45" y="362"/>
                      <a:pt x="45" y="362"/>
                    </a:cubicBezTo>
                    <a:cubicBezTo>
                      <a:pt x="53" y="376"/>
                      <a:pt x="53" y="376"/>
                      <a:pt x="53" y="376"/>
                    </a:cubicBezTo>
                    <a:cubicBezTo>
                      <a:pt x="53" y="376"/>
                      <a:pt x="56" y="369"/>
                      <a:pt x="60" y="367"/>
                    </a:cubicBezTo>
                    <a:cubicBezTo>
                      <a:pt x="64" y="365"/>
                      <a:pt x="71" y="366"/>
                      <a:pt x="71" y="366"/>
                    </a:cubicBezTo>
                    <a:cubicBezTo>
                      <a:pt x="85" y="355"/>
                      <a:pt x="85" y="355"/>
                      <a:pt x="85" y="355"/>
                    </a:cubicBezTo>
                    <a:cubicBezTo>
                      <a:pt x="85" y="355"/>
                      <a:pt x="92" y="361"/>
                      <a:pt x="102" y="370"/>
                    </a:cubicBezTo>
                    <a:cubicBezTo>
                      <a:pt x="113" y="380"/>
                      <a:pt x="125" y="365"/>
                      <a:pt x="137" y="365"/>
                    </a:cubicBezTo>
                    <a:cubicBezTo>
                      <a:pt x="138" y="365"/>
                      <a:pt x="139" y="366"/>
                      <a:pt x="141" y="366"/>
                    </a:cubicBezTo>
                    <a:cubicBezTo>
                      <a:pt x="139" y="365"/>
                      <a:pt x="138" y="363"/>
                      <a:pt x="138" y="361"/>
                    </a:cubicBezTo>
                    <a:cubicBezTo>
                      <a:pt x="138" y="356"/>
                      <a:pt x="152" y="359"/>
                      <a:pt x="152" y="359"/>
                    </a:cubicBezTo>
                    <a:cubicBezTo>
                      <a:pt x="152" y="359"/>
                      <a:pt x="162" y="355"/>
                      <a:pt x="162" y="354"/>
                    </a:cubicBezTo>
                    <a:cubicBezTo>
                      <a:pt x="163" y="353"/>
                      <a:pt x="171" y="361"/>
                      <a:pt x="176" y="365"/>
                    </a:cubicBezTo>
                    <a:cubicBezTo>
                      <a:pt x="181" y="369"/>
                      <a:pt x="186" y="357"/>
                      <a:pt x="187" y="355"/>
                    </a:cubicBezTo>
                    <a:cubicBezTo>
                      <a:pt x="188" y="354"/>
                      <a:pt x="179" y="348"/>
                      <a:pt x="178" y="348"/>
                    </a:cubicBezTo>
                    <a:cubicBezTo>
                      <a:pt x="177" y="348"/>
                      <a:pt x="180" y="348"/>
                      <a:pt x="183" y="344"/>
                    </a:cubicBezTo>
                    <a:cubicBezTo>
                      <a:pt x="186" y="340"/>
                      <a:pt x="200" y="354"/>
                      <a:pt x="205" y="355"/>
                    </a:cubicBezTo>
                    <a:cubicBezTo>
                      <a:pt x="210" y="357"/>
                      <a:pt x="227" y="340"/>
                      <a:pt x="234" y="339"/>
                    </a:cubicBezTo>
                    <a:cubicBezTo>
                      <a:pt x="241" y="338"/>
                      <a:pt x="245" y="353"/>
                      <a:pt x="264" y="355"/>
                    </a:cubicBezTo>
                    <a:cubicBezTo>
                      <a:pt x="275" y="356"/>
                      <a:pt x="281" y="354"/>
                      <a:pt x="287" y="351"/>
                    </a:cubicBezTo>
                    <a:cubicBezTo>
                      <a:pt x="285" y="348"/>
                      <a:pt x="283" y="345"/>
                      <a:pt x="284" y="343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93" name="Zaporozhie">
                <a:extLst>
                  <a:ext uri="{FF2B5EF4-FFF2-40B4-BE49-F238E27FC236}">
                    <a16:creationId xmlns:a16="http://schemas.microsoft.com/office/drawing/2014/main" id="{B93E56D8-F92B-4BEC-81F1-AC1D2A7893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6880" y="4946058"/>
                <a:ext cx="2463180" cy="1982926"/>
              </a:xfrm>
              <a:custGeom>
                <a:avLst/>
                <a:gdLst>
                  <a:gd name="T0" fmla="*/ 2147483647 w 431"/>
                  <a:gd name="T1" fmla="*/ 2147483647 h 458"/>
                  <a:gd name="T2" fmla="*/ 2147483647 w 431"/>
                  <a:gd name="T3" fmla="*/ 2147483647 h 458"/>
                  <a:gd name="T4" fmla="*/ 2147483647 w 431"/>
                  <a:gd name="T5" fmla="*/ 2147483647 h 458"/>
                  <a:gd name="T6" fmla="*/ 2147483647 w 431"/>
                  <a:gd name="T7" fmla="*/ 2147483647 h 458"/>
                  <a:gd name="T8" fmla="*/ 2147483647 w 431"/>
                  <a:gd name="T9" fmla="*/ 2147483647 h 458"/>
                  <a:gd name="T10" fmla="*/ 2147483647 w 431"/>
                  <a:gd name="T11" fmla="*/ 2147483647 h 458"/>
                  <a:gd name="T12" fmla="*/ 2147483647 w 431"/>
                  <a:gd name="T13" fmla="*/ 2147483647 h 458"/>
                  <a:gd name="T14" fmla="*/ 2147483647 w 431"/>
                  <a:gd name="T15" fmla="*/ 2147483647 h 458"/>
                  <a:gd name="T16" fmla="*/ 2147483647 w 431"/>
                  <a:gd name="T17" fmla="*/ 2147483647 h 458"/>
                  <a:gd name="T18" fmla="*/ 2147483647 w 431"/>
                  <a:gd name="T19" fmla="*/ 2147483647 h 458"/>
                  <a:gd name="T20" fmla="*/ 2147483647 w 431"/>
                  <a:gd name="T21" fmla="*/ 2147483647 h 458"/>
                  <a:gd name="T22" fmla="*/ 2147483647 w 431"/>
                  <a:gd name="T23" fmla="*/ 2147483647 h 458"/>
                  <a:gd name="T24" fmla="*/ 2147483647 w 431"/>
                  <a:gd name="T25" fmla="*/ 2147483647 h 458"/>
                  <a:gd name="T26" fmla="*/ 2147483647 w 431"/>
                  <a:gd name="T27" fmla="*/ 2147483647 h 458"/>
                  <a:gd name="T28" fmla="*/ 2147483647 w 431"/>
                  <a:gd name="T29" fmla="*/ 2147483647 h 458"/>
                  <a:gd name="T30" fmla="*/ 2147483647 w 431"/>
                  <a:gd name="T31" fmla="*/ 2147483647 h 458"/>
                  <a:gd name="T32" fmla="*/ 2147483647 w 431"/>
                  <a:gd name="T33" fmla="*/ 2147483647 h 458"/>
                  <a:gd name="T34" fmla="*/ 2147483647 w 431"/>
                  <a:gd name="T35" fmla="*/ 2147483647 h 458"/>
                  <a:gd name="T36" fmla="*/ 2147483647 w 431"/>
                  <a:gd name="T37" fmla="*/ 2147483647 h 458"/>
                  <a:gd name="T38" fmla="*/ 2147483647 w 431"/>
                  <a:gd name="T39" fmla="*/ 2147483647 h 458"/>
                  <a:gd name="T40" fmla="*/ 2147483647 w 431"/>
                  <a:gd name="T41" fmla="*/ 2147483647 h 458"/>
                  <a:gd name="T42" fmla="*/ 2147483647 w 431"/>
                  <a:gd name="T43" fmla="*/ 2147483647 h 458"/>
                  <a:gd name="T44" fmla="*/ 2147483647 w 431"/>
                  <a:gd name="T45" fmla="*/ 2147483647 h 458"/>
                  <a:gd name="T46" fmla="*/ 2147483647 w 431"/>
                  <a:gd name="T47" fmla="*/ 2147483647 h 458"/>
                  <a:gd name="T48" fmla="*/ 2147483647 w 431"/>
                  <a:gd name="T49" fmla="*/ 2147483647 h 458"/>
                  <a:gd name="T50" fmla="*/ 2147483647 w 431"/>
                  <a:gd name="T51" fmla="*/ 2147483647 h 458"/>
                  <a:gd name="T52" fmla="*/ 2147483647 w 431"/>
                  <a:gd name="T53" fmla="*/ 2147483647 h 458"/>
                  <a:gd name="T54" fmla="*/ 2147483647 w 431"/>
                  <a:gd name="T55" fmla="*/ 2147483647 h 458"/>
                  <a:gd name="T56" fmla="*/ 2147483647 w 431"/>
                  <a:gd name="T57" fmla="*/ 2147483647 h 458"/>
                  <a:gd name="T58" fmla="*/ 2147483647 w 431"/>
                  <a:gd name="T59" fmla="*/ 2147483647 h 458"/>
                  <a:gd name="T60" fmla="*/ 2147483647 w 431"/>
                  <a:gd name="T61" fmla="*/ 2147483647 h 458"/>
                  <a:gd name="T62" fmla="*/ 2147483647 w 431"/>
                  <a:gd name="T63" fmla="*/ 2147483647 h 458"/>
                  <a:gd name="T64" fmla="*/ 2147483647 w 431"/>
                  <a:gd name="T65" fmla="*/ 2147483647 h 458"/>
                  <a:gd name="T66" fmla="*/ 2147483647 w 431"/>
                  <a:gd name="T67" fmla="*/ 2147483647 h 458"/>
                  <a:gd name="T68" fmla="*/ 2147483647 w 431"/>
                  <a:gd name="T69" fmla="*/ 2147483647 h 458"/>
                  <a:gd name="T70" fmla="*/ 2147483647 w 431"/>
                  <a:gd name="T71" fmla="*/ 2147483647 h 458"/>
                  <a:gd name="T72" fmla="*/ 2147483647 w 431"/>
                  <a:gd name="T73" fmla="*/ 2147483647 h 458"/>
                  <a:gd name="T74" fmla="*/ 2147483647 w 431"/>
                  <a:gd name="T75" fmla="*/ 2147483647 h 458"/>
                  <a:gd name="T76" fmla="*/ 2147483647 w 431"/>
                  <a:gd name="T77" fmla="*/ 2147483647 h 458"/>
                  <a:gd name="T78" fmla="*/ 2147483647 w 431"/>
                  <a:gd name="T79" fmla="*/ 2147483647 h 458"/>
                  <a:gd name="T80" fmla="*/ 2147483647 w 431"/>
                  <a:gd name="T81" fmla="*/ 2147483647 h 458"/>
                  <a:gd name="T82" fmla="*/ 2147483647 w 431"/>
                  <a:gd name="T83" fmla="*/ 2147483647 h 458"/>
                  <a:gd name="T84" fmla="*/ 2147483647 w 431"/>
                  <a:gd name="T85" fmla="*/ 2147483647 h 458"/>
                  <a:gd name="T86" fmla="*/ 2147483647 w 431"/>
                  <a:gd name="T87" fmla="*/ 2147483647 h 458"/>
                  <a:gd name="T88" fmla="*/ 2147483647 w 431"/>
                  <a:gd name="T89" fmla="*/ 2147483647 h 458"/>
                  <a:gd name="T90" fmla="*/ 2147483647 w 431"/>
                  <a:gd name="T91" fmla="*/ 2147483647 h 458"/>
                  <a:gd name="T92" fmla="*/ 2147483647 w 431"/>
                  <a:gd name="T93" fmla="*/ 2147483647 h 458"/>
                  <a:gd name="T94" fmla="*/ 2147483647 w 431"/>
                  <a:gd name="T95" fmla="*/ 2147483647 h 458"/>
                  <a:gd name="T96" fmla="*/ 2147483647 w 431"/>
                  <a:gd name="T97" fmla="*/ 2147483647 h 458"/>
                  <a:gd name="T98" fmla="*/ 2147483647 w 431"/>
                  <a:gd name="T99" fmla="*/ 2147483647 h 458"/>
                  <a:gd name="T100" fmla="*/ 2147483647 w 431"/>
                  <a:gd name="T101" fmla="*/ 2147483647 h 458"/>
                  <a:gd name="T102" fmla="*/ 2147483647 w 431"/>
                  <a:gd name="T103" fmla="*/ 2147483647 h 458"/>
                  <a:gd name="T104" fmla="*/ 2147483647 w 431"/>
                  <a:gd name="T105" fmla="*/ 2147483647 h 458"/>
                  <a:gd name="T106" fmla="*/ 2147483647 w 431"/>
                  <a:gd name="T107" fmla="*/ 2147483647 h 45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31"/>
                  <a:gd name="T163" fmla="*/ 0 h 458"/>
                  <a:gd name="T164" fmla="*/ 431 w 431"/>
                  <a:gd name="T165" fmla="*/ 458 h 458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31" h="458">
                    <a:moveTo>
                      <a:pt x="427" y="125"/>
                    </a:moveTo>
                    <a:cubicBezTo>
                      <a:pt x="414" y="129"/>
                      <a:pt x="414" y="129"/>
                      <a:pt x="414" y="129"/>
                    </a:cubicBezTo>
                    <a:cubicBezTo>
                      <a:pt x="414" y="129"/>
                      <a:pt x="394" y="105"/>
                      <a:pt x="390" y="106"/>
                    </a:cubicBezTo>
                    <a:cubicBezTo>
                      <a:pt x="386" y="107"/>
                      <a:pt x="380" y="114"/>
                      <a:pt x="380" y="114"/>
                    </a:cubicBezTo>
                    <a:cubicBezTo>
                      <a:pt x="373" y="103"/>
                      <a:pt x="373" y="103"/>
                      <a:pt x="373" y="103"/>
                    </a:cubicBezTo>
                    <a:cubicBezTo>
                      <a:pt x="357" y="94"/>
                      <a:pt x="357" y="94"/>
                      <a:pt x="357" y="94"/>
                    </a:cubicBezTo>
                    <a:cubicBezTo>
                      <a:pt x="353" y="88"/>
                      <a:pt x="353" y="88"/>
                      <a:pt x="353" y="88"/>
                    </a:cubicBezTo>
                    <a:cubicBezTo>
                      <a:pt x="353" y="88"/>
                      <a:pt x="344" y="79"/>
                      <a:pt x="344" y="78"/>
                    </a:cubicBezTo>
                    <a:cubicBezTo>
                      <a:pt x="345" y="77"/>
                      <a:pt x="338" y="60"/>
                      <a:pt x="337" y="63"/>
                    </a:cubicBezTo>
                    <a:cubicBezTo>
                      <a:pt x="337" y="66"/>
                      <a:pt x="331" y="63"/>
                      <a:pt x="331" y="63"/>
                    </a:cubicBezTo>
                    <a:cubicBezTo>
                      <a:pt x="331" y="63"/>
                      <a:pt x="333" y="55"/>
                      <a:pt x="329" y="51"/>
                    </a:cubicBezTo>
                    <a:cubicBezTo>
                      <a:pt x="325" y="47"/>
                      <a:pt x="322" y="47"/>
                      <a:pt x="322" y="47"/>
                    </a:cubicBezTo>
                    <a:cubicBezTo>
                      <a:pt x="321" y="54"/>
                      <a:pt x="321" y="54"/>
                      <a:pt x="321" y="54"/>
                    </a:cubicBezTo>
                    <a:cubicBezTo>
                      <a:pt x="313" y="59"/>
                      <a:pt x="313" y="59"/>
                      <a:pt x="313" y="59"/>
                    </a:cubicBezTo>
                    <a:cubicBezTo>
                      <a:pt x="313" y="59"/>
                      <a:pt x="306" y="56"/>
                      <a:pt x="302" y="56"/>
                    </a:cubicBezTo>
                    <a:cubicBezTo>
                      <a:pt x="301" y="56"/>
                      <a:pt x="300" y="56"/>
                      <a:pt x="299" y="57"/>
                    </a:cubicBezTo>
                    <a:cubicBezTo>
                      <a:pt x="298" y="57"/>
                      <a:pt x="297" y="58"/>
                      <a:pt x="296" y="59"/>
                    </a:cubicBezTo>
                    <a:cubicBezTo>
                      <a:pt x="292" y="61"/>
                      <a:pt x="288" y="62"/>
                      <a:pt x="288" y="62"/>
                    </a:cubicBezTo>
                    <a:cubicBezTo>
                      <a:pt x="288" y="62"/>
                      <a:pt x="287" y="61"/>
                      <a:pt x="285" y="60"/>
                    </a:cubicBezTo>
                    <a:cubicBezTo>
                      <a:pt x="282" y="58"/>
                      <a:pt x="279" y="56"/>
                      <a:pt x="279" y="55"/>
                    </a:cubicBezTo>
                    <a:cubicBezTo>
                      <a:pt x="278" y="54"/>
                      <a:pt x="278" y="54"/>
                      <a:pt x="276" y="55"/>
                    </a:cubicBezTo>
                    <a:cubicBezTo>
                      <a:pt x="276" y="55"/>
                      <a:pt x="276" y="54"/>
                      <a:pt x="276" y="54"/>
                    </a:cubicBezTo>
                    <a:cubicBezTo>
                      <a:pt x="275" y="53"/>
                      <a:pt x="273" y="56"/>
                      <a:pt x="271" y="58"/>
                    </a:cubicBezTo>
                    <a:cubicBezTo>
                      <a:pt x="268" y="60"/>
                      <a:pt x="265" y="62"/>
                      <a:pt x="265" y="62"/>
                    </a:cubicBezTo>
                    <a:cubicBezTo>
                      <a:pt x="257" y="56"/>
                      <a:pt x="257" y="56"/>
                      <a:pt x="257" y="56"/>
                    </a:cubicBezTo>
                    <a:cubicBezTo>
                      <a:pt x="256" y="55"/>
                      <a:pt x="256" y="54"/>
                      <a:pt x="256" y="53"/>
                    </a:cubicBezTo>
                    <a:cubicBezTo>
                      <a:pt x="256" y="53"/>
                      <a:pt x="258" y="52"/>
                      <a:pt x="259" y="51"/>
                    </a:cubicBezTo>
                    <a:cubicBezTo>
                      <a:pt x="262" y="49"/>
                      <a:pt x="265" y="47"/>
                      <a:pt x="265" y="47"/>
                    </a:cubicBezTo>
                    <a:cubicBezTo>
                      <a:pt x="248" y="26"/>
                      <a:pt x="248" y="26"/>
                      <a:pt x="248" y="26"/>
                    </a:cubicBezTo>
                    <a:cubicBezTo>
                      <a:pt x="254" y="17"/>
                      <a:pt x="254" y="17"/>
                      <a:pt x="254" y="17"/>
                    </a:cubicBezTo>
                    <a:cubicBezTo>
                      <a:pt x="254" y="17"/>
                      <a:pt x="252" y="18"/>
                      <a:pt x="251" y="18"/>
                    </a:cubicBezTo>
                    <a:cubicBezTo>
                      <a:pt x="251" y="18"/>
                      <a:pt x="251" y="18"/>
                      <a:pt x="251" y="18"/>
                    </a:cubicBezTo>
                    <a:cubicBezTo>
                      <a:pt x="248" y="19"/>
                      <a:pt x="248" y="19"/>
                      <a:pt x="248" y="19"/>
                    </a:cubicBezTo>
                    <a:cubicBezTo>
                      <a:pt x="245" y="20"/>
                      <a:pt x="243" y="21"/>
                      <a:pt x="243" y="21"/>
                    </a:cubicBezTo>
                    <a:cubicBezTo>
                      <a:pt x="242" y="20"/>
                      <a:pt x="241" y="14"/>
                      <a:pt x="240" y="12"/>
                    </a:cubicBezTo>
                    <a:cubicBezTo>
                      <a:pt x="239" y="11"/>
                      <a:pt x="238" y="9"/>
                      <a:pt x="237" y="8"/>
                    </a:cubicBezTo>
                    <a:cubicBezTo>
                      <a:pt x="236" y="6"/>
                      <a:pt x="235" y="4"/>
                      <a:pt x="234" y="5"/>
                    </a:cubicBezTo>
                    <a:cubicBezTo>
                      <a:pt x="233" y="6"/>
                      <a:pt x="220" y="14"/>
                      <a:pt x="218" y="15"/>
                    </a:cubicBezTo>
                    <a:cubicBezTo>
                      <a:pt x="214" y="12"/>
                      <a:pt x="200" y="0"/>
                      <a:pt x="194" y="3"/>
                    </a:cubicBezTo>
                    <a:cubicBezTo>
                      <a:pt x="191" y="5"/>
                      <a:pt x="185" y="10"/>
                      <a:pt x="180" y="14"/>
                    </a:cubicBezTo>
                    <a:cubicBezTo>
                      <a:pt x="177" y="16"/>
                      <a:pt x="174" y="17"/>
                      <a:pt x="172" y="16"/>
                    </a:cubicBezTo>
                    <a:cubicBezTo>
                      <a:pt x="167" y="13"/>
                      <a:pt x="165" y="9"/>
                      <a:pt x="166" y="10"/>
                    </a:cubicBezTo>
                    <a:cubicBezTo>
                      <a:pt x="166" y="11"/>
                      <a:pt x="161" y="11"/>
                      <a:pt x="156" y="12"/>
                    </a:cubicBezTo>
                    <a:cubicBezTo>
                      <a:pt x="149" y="11"/>
                      <a:pt x="149" y="11"/>
                      <a:pt x="149" y="11"/>
                    </a:cubicBezTo>
                    <a:cubicBezTo>
                      <a:pt x="149" y="11"/>
                      <a:pt x="149" y="11"/>
                      <a:pt x="149" y="11"/>
                    </a:cubicBezTo>
                    <a:cubicBezTo>
                      <a:pt x="148" y="10"/>
                      <a:pt x="143" y="4"/>
                      <a:pt x="136" y="6"/>
                    </a:cubicBezTo>
                    <a:cubicBezTo>
                      <a:pt x="134" y="5"/>
                      <a:pt x="132" y="5"/>
                      <a:pt x="131" y="5"/>
                    </a:cubicBezTo>
                    <a:cubicBezTo>
                      <a:pt x="128" y="7"/>
                      <a:pt x="125" y="10"/>
                      <a:pt x="125" y="10"/>
                    </a:cubicBezTo>
                    <a:cubicBezTo>
                      <a:pt x="112" y="10"/>
                      <a:pt x="112" y="10"/>
                      <a:pt x="112" y="10"/>
                    </a:cubicBezTo>
                    <a:cubicBezTo>
                      <a:pt x="108" y="10"/>
                      <a:pt x="106" y="9"/>
                      <a:pt x="106" y="9"/>
                    </a:cubicBezTo>
                    <a:cubicBezTo>
                      <a:pt x="106" y="9"/>
                      <a:pt x="106" y="10"/>
                      <a:pt x="105" y="11"/>
                    </a:cubicBezTo>
                    <a:cubicBezTo>
                      <a:pt x="105" y="11"/>
                      <a:pt x="105" y="11"/>
                      <a:pt x="105" y="11"/>
                    </a:cubicBezTo>
                    <a:cubicBezTo>
                      <a:pt x="105" y="11"/>
                      <a:pt x="94" y="19"/>
                      <a:pt x="93" y="19"/>
                    </a:cubicBezTo>
                    <a:cubicBezTo>
                      <a:pt x="93" y="19"/>
                      <a:pt x="90" y="19"/>
                      <a:pt x="88" y="18"/>
                    </a:cubicBezTo>
                    <a:cubicBezTo>
                      <a:pt x="86" y="17"/>
                      <a:pt x="85" y="16"/>
                      <a:pt x="83" y="15"/>
                    </a:cubicBezTo>
                    <a:cubicBezTo>
                      <a:pt x="81" y="12"/>
                      <a:pt x="81" y="12"/>
                      <a:pt x="81" y="12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77" y="14"/>
                      <a:pt x="77" y="14"/>
                      <a:pt x="77" y="14"/>
                    </a:cubicBezTo>
                    <a:cubicBezTo>
                      <a:pt x="76" y="15"/>
                      <a:pt x="76" y="15"/>
                      <a:pt x="76" y="15"/>
                    </a:cubicBezTo>
                    <a:cubicBezTo>
                      <a:pt x="76" y="15"/>
                      <a:pt x="81" y="22"/>
                      <a:pt x="79" y="26"/>
                    </a:cubicBezTo>
                    <a:cubicBezTo>
                      <a:pt x="77" y="30"/>
                      <a:pt x="73" y="33"/>
                      <a:pt x="73" y="33"/>
                    </a:cubicBezTo>
                    <a:cubicBezTo>
                      <a:pt x="73" y="33"/>
                      <a:pt x="75" y="34"/>
                      <a:pt x="77" y="35"/>
                    </a:cubicBezTo>
                    <a:cubicBezTo>
                      <a:pt x="80" y="38"/>
                      <a:pt x="86" y="44"/>
                      <a:pt x="89" y="47"/>
                    </a:cubicBezTo>
                    <a:cubicBezTo>
                      <a:pt x="86" y="52"/>
                      <a:pt x="71" y="57"/>
                      <a:pt x="74" y="63"/>
                    </a:cubicBezTo>
                    <a:cubicBezTo>
                      <a:pt x="76" y="68"/>
                      <a:pt x="90" y="76"/>
                      <a:pt x="90" y="76"/>
                    </a:cubicBezTo>
                    <a:cubicBezTo>
                      <a:pt x="90" y="76"/>
                      <a:pt x="90" y="78"/>
                      <a:pt x="90" y="80"/>
                    </a:cubicBezTo>
                    <a:cubicBezTo>
                      <a:pt x="90" y="83"/>
                      <a:pt x="90" y="83"/>
                      <a:pt x="90" y="83"/>
                    </a:cubicBezTo>
                    <a:cubicBezTo>
                      <a:pt x="90" y="83"/>
                      <a:pt x="89" y="83"/>
                      <a:pt x="89" y="84"/>
                    </a:cubicBezTo>
                    <a:cubicBezTo>
                      <a:pt x="88" y="84"/>
                      <a:pt x="88" y="85"/>
                      <a:pt x="89" y="86"/>
                    </a:cubicBezTo>
                    <a:cubicBezTo>
                      <a:pt x="89" y="87"/>
                      <a:pt x="89" y="87"/>
                      <a:pt x="89" y="87"/>
                    </a:cubicBezTo>
                    <a:cubicBezTo>
                      <a:pt x="89" y="87"/>
                      <a:pt x="95" y="94"/>
                      <a:pt x="95" y="95"/>
                    </a:cubicBezTo>
                    <a:cubicBezTo>
                      <a:pt x="95" y="96"/>
                      <a:pt x="95" y="98"/>
                      <a:pt x="95" y="101"/>
                    </a:cubicBezTo>
                    <a:cubicBezTo>
                      <a:pt x="94" y="119"/>
                      <a:pt x="94" y="119"/>
                      <a:pt x="94" y="119"/>
                    </a:cubicBezTo>
                    <a:cubicBezTo>
                      <a:pt x="94" y="121"/>
                      <a:pt x="94" y="121"/>
                      <a:pt x="94" y="121"/>
                    </a:cubicBezTo>
                    <a:cubicBezTo>
                      <a:pt x="94" y="121"/>
                      <a:pt x="98" y="124"/>
                      <a:pt x="97" y="127"/>
                    </a:cubicBezTo>
                    <a:cubicBezTo>
                      <a:pt x="96" y="129"/>
                      <a:pt x="98" y="132"/>
                      <a:pt x="100" y="135"/>
                    </a:cubicBezTo>
                    <a:cubicBezTo>
                      <a:pt x="103" y="133"/>
                      <a:pt x="107" y="131"/>
                      <a:pt x="112" y="129"/>
                    </a:cubicBezTo>
                    <a:cubicBezTo>
                      <a:pt x="123" y="124"/>
                      <a:pt x="119" y="116"/>
                      <a:pt x="124" y="99"/>
                    </a:cubicBezTo>
                    <a:cubicBezTo>
                      <a:pt x="129" y="82"/>
                      <a:pt x="125" y="69"/>
                      <a:pt x="125" y="69"/>
                    </a:cubicBezTo>
                    <a:cubicBezTo>
                      <a:pt x="125" y="69"/>
                      <a:pt x="129" y="74"/>
                      <a:pt x="131" y="78"/>
                    </a:cubicBezTo>
                    <a:cubicBezTo>
                      <a:pt x="133" y="82"/>
                      <a:pt x="133" y="87"/>
                      <a:pt x="134" y="97"/>
                    </a:cubicBezTo>
                    <a:cubicBezTo>
                      <a:pt x="135" y="107"/>
                      <a:pt x="144" y="110"/>
                      <a:pt x="145" y="111"/>
                    </a:cubicBezTo>
                    <a:cubicBezTo>
                      <a:pt x="145" y="112"/>
                      <a:pt x="145" y="115"/>
                      <a:pt x="147" y="122"/>
                    </a:cubicBezTo>
                    <a:cubicBezTo>
                      <a:pt x="148" y="130"/>
                      <a:pt x="156" y="130"/>
                      <a:pt x="160" y="135"/>
                    </a:cubicBezTo>
                    <a:cubicBezTo>
                      <a:pt x="164" y="140"/>
                      <a:pt x="158" y="142"/>
                      <a:pt x="151" y="146"/>
                    </a:cubicBezTo>
                    <a:cubicBezTo>
                      <a:pt x="145" y="150"/>
                      <a:pt x="152" y="158"/>
                      <a:pt x="151" y="159"/>
                    </a:cubicBezTo>
                    <a:cubicBezTo>
                      <a:pt x="150" y="160"/>
                      <a:pt x="148" y="155"/>
                      <a:pt x="140" y="154"/>
                    </a:cubicBezTo>
                    <a:cubicBezTo>
                      <a:pt x="131" y="153"/>
                      <a:pt x="119" y="166"/>
                      <a:pt x="106" y="174"/>
                    </a:cubicBezTo>
                    <a:cubicBezTo>
                      <a:pt x="93" y="181"/>
                      <a:pt x="74" y="147"/>
                      <a:pt x="73" y="147"/>
                    </a:cubicBezTo>
                    <a:cubicBezTo>
                      <a:pt x="72" y="147"/>
                      <a:pt x="68" y="146"/>
                      <a:pt x="63" y="145"/>
                    </a:cubicBezTo>
                    <a:cubicBezTo>
                      <a:pt x="57" y="145"/>
                      <a:pt x="61" y="145"/>
                      <a:pt x="52" y="141"/>
                    </a:cubicBezTo>
                    <a:cubicBezTo>
                      <a:pt x="44" y="138"/>
                      <a:pt x="40" y="150"/>
                      <a:pt x="37" y="150"/>
                    </a:cubicBezTo>
                    <a:cubicBezTo>
                      <a:pt x="35" y="149"/>
                      <a:pt x="27" y="151"/>
                      <a:pt x="22" y="152"/>
                    </a:cubicBezTo>
                    <a:cubicBezTo>
                      <a:pt x="17" y="152"/>
                      <a:pt x="2" y="172"/>
                      <a:pt x="2" y="172"/>
                    </a:cubicBezTo>
                    <a:cubicBezTo>
                      <a:pt x="2" y="172"/>
                      <a:pt x="2" y="172"/>
                      <a:pt x="0" y="172"/>
                    </a:cubicBezTo>
                    <a:cubicBezTo>
                      <a:pt x="2" y="173"/>
                      <a:pt x="4" y="175"/>
                      <a:pt x="6" y="177"/>
                    </a:cubicBezTo>
                    <a:cubicBezTo>
                      <a:pt x="13" y="184"/>
                      <a:pt x="6" y="193"/>
                      <a:pt x="12" y="200"/>
                    </a:cubicBezTo>
                    <a:cubicBezTo>
                      <a:pt x="18" y="207"/>
                      <a:pt x="33" y="185"/>
                      <a:pt x="39" y="194"/>
                    </a:cubicBezTo>
                    <a:cubicBezTo>
                      <a:pt x="46" y="202"/>
                      <a:pt x="42" y="227"/>
                      <a:pt x="42" y="227"/>
                    </a:cubicBezTo>
                    <a:cubicBezTo>
                      <a:pt x="42" y="227"/>
                      <a:pt x="45" y="231"/>
                      <a:pt x="48" y="237"/>
                    </a:cubicBezTo>
                    <a:cubicBezTo>
                      <a:pt x="52" y="243"/>
                      <a:pt x="53" y="261"/>
                      <a:pt x="55" y="265"/>
                    </a:cubicBezTo>
                    <a:cubicBezTo>
                      <a:pt x="56" y="269"/>
                      <a:pt x="69" y="264"/>
                      <a:pt x="69" y="264"/>
                    </a:cubicBezTo>
                    <a:cubicBezTo>
                      <a:pt x="69" y="264"/>
                      <a:pt x="84" y="279"/>
                      <a:pt x="86" y="287"/>
                    </a:cubicBezTo>
                    <a:cubicBezTo>
                      <a:pt x="89" y="295"/>
                      <a:pt x="83" y="292"/>
                      <a:pt x="81" y="297"/>
                    </a:cubicBezTo>
                    <a:cubicBezTo>
                      <a:pt x="78" y="301"/>
                      <a:pt x="80" y="306"/>
                      <a:pt x="81" y="309"/>
                    </a:cubicBezTo>
                    <a:cubicBezTo>
                      <a:pt x="82" y="312"/>
                      <a:pt x="66" y="323"/>
                      <a:pt x="66" y="323"/>
                    </a:cubicBezTo>
                    <a:cubicBezTo>
                      <a:pt x="66" y="323"/>
                      <a:pt x="78" y="330"/>
                      <a:pt x="82" y="334"/>
                    </a:cubicBezTo>
                    <a:cubicBezTo>
                      <a:pt x="86" y="338"/>
                      <a:pt x="77" y="340"/>
                      <a:pt x="77" y="340"/>
                    </a:cubicBezTo>
                    <a:cubicBezTo>
                      <a:pt x="86" y="351"/>
                      <a:pt x="86" y="351"/>
                      <a:pt x="86" y="351"/>
                    </a:cubicBezTo>
                    <a:cubicBezTo>
                      <a:pt x="97" y="353"/>
                      <a:pt x="97" y="353"/>
                      <a:pt x="97" y="353"/>
                    </a:cubicBezTo>
                    <a:cubicBezTo>
                      <a:pt x="97" y="353"/>
                      <a:pt x="99" y="358"/>
                      <a:pt x="100" y="361"/>
                    </a:cubicBezTo>
                    <a:cubicBezTo>
                      <a:pt x="102" y="365"/>
                      <a:pt x="112" y="363"/>
                      <a:pt x="114" y="363"/>
                    </a:cubicBezTo>
                    <a:cubicBezTo>
                      <a:pt x="116" y="363"/>
                      <a:pt x="119" y="367"/>
                      <a:pt x="119" y="367"/>
                    </a:cubicBezTo>
                    <a:cubicBezTo>
                      <a:pt x="129" y="367"/>
                      <a:pt x="129" y="367"/>
                      <a:pt x="129" y="367"/>
                    </a:cubicBezTo>
                    <a:cubicBezTo>
                      <a:pt x="131" y="378"/>
                      <a:pt x="131" y="378"/>
                      <a:pt x="131" y="378"/>
                    </a:cubicBezTo>
                    <a:cubicBezTo>
                      <a:pt x="136" y="382"/>
                      <a:pt x="136" y="382"/>
                      <a:pt x="136" y="382"/>
                    </a:cubicBezTo>
                    <a:cubicBezTo>
                      <a:pt x="137" y="401"/>
                      <a:pt x="137" y="401"/>
                      <a:pt x="137" y="401"/>
                    </a:cubicBezTo>
                    <a:cubicBezTo>
                      <a:pt x="137" y="401"/>
                      <a:pt x="139" y="403"/>
                      <a:pt x="141" y="405"/>
                    </a:cubicBezTo>
                    <a:cubicBezTo>
                      <a:pt x="141" y="403"/>
                      <a:pt x="141" y="402"/>
                      <a:pt x="142" y="400"/>
                    </a:cubicBezTo>
                    <a:cubicBezTo>
                      <a:pt x="143" y="395"/>
                      <a:pt x="153" y="386"/>
                      <a:pt x="157" y="380"/>
                    </a:cubicBezTo>
                    <a:cubicBezTo>
                      <a:pt x="161" y="375"/>
                      <a:pt x="148" y="365"/>
                      <a:pt x="148" y="365"/>
                    </a:cubicBezTo>
                    <a:cubicBezTo>
                      <a:pt x="150" y="361"/>
                      <a:pt x="150" y="361"/>
                      <a:pt x="150" y="361"/>
                    </a:cubicBezTo>
                    <a:cubicBezTo>
                      <a:pt x="166" y="373"/>
                      <a:pt x="166" y="373"/>
                      <a:pt x="166" y="373"/>
                    </a:cubicBezTo>
                    <a:cubicBezTo>
                      <a:pt x="166" y="373"/>
                      <a:pt x="162" y="375"/>
                      <a:pt x="161" y="379"/>
                    </a:cubicBezTo>
                    <a:cubicBezTo>
                      <a:pt x="161" y="384"/>
                      <a:pt x="168" y="390"/>
                      <a:pt x="164" y="403"/>
                    </a:cubicBezTo>
                    <a:cubicBezTo>
                      <a:pt x="161" y="415"/>
                      <a:pt x="138" y="436"/>
                      <a:pt x="130" y="443"/>
                    </a:cubicBezTo>
                    <a:cubicBezTo>
                      <a:pt x="122" y="450"/>
                      <a:pt x="124" y="458"/>
                      <a:pt x="124" y="458"/>
                    </a:cubicBezTo>
                    <a:cubicBezTo>
                      <a:pt x="149" y="446"/>
                      <a:pt x="149" y="446"/>
                      <a:pt x="149" y="446"/>
                    </a:cubicBezTo>
                    <a:cubicBezTo>
                      <a:pt x="149" y="446"/>
                      <a:pt x="163" y="417"/>
                      <a:pt x="167" y="410"/>
                    </a:cubicBezTo>
                    <a:cubicBezTo>
                      <a:pt x="171" y="403"/>
                      <a:pt x="184" y="389"/>
                      <a:pt x="186" y="382"/>
                    </a:cubicBezTo>
                    <a:cubicBezTo>
                      <a:pt x="188" y="375"/>
                      <a:pt x="205" y="365"/>
                      <a:pt x="213" y="359"/>
                    </a:cubicBezTo>
                    <a:cubicBezTo>
                      <a:pt x="220" y="354"/>
                      <a:pt x="233" y="340"/>
                      <a:pt x="234" y="334"/>
                    </a:cubicBezTo>
                    <a:cubicBezTo>
                      <a:pt x="235" y="329"/>
                      <a:pt x="252" y="323"/>
                      <a:pt x="262" y="317"/>
                    </a:cubicBezTo>
                    <a:cubicBezTo>
                      <a:pt x="272" y="311"/>
                      <a:pt x="298" y="315"/>
                      <a:pt x="298" y="315"/>
                    </a:cubicBezTo>
                    <a:cubicBezTo>
                      <a:pt x="309" y="325"/>
                      <a:pt x="309" y="325"/>
                      <a:pt x="309" y="325"/>
                    </a:cubicBezTo>
                    <a:cubicBezTo>
                      <a:pt x="311" y="317"/>
                      <a:pt x="311" y="317"/>
                      <a:pt x="311" y="317"/>
                    </a:cubicBezTo>
                    <a:cubicBezTo>
                      <a:pt x="311" y="317"/>
                      <a:pt x="320" y="304"/>
                      <a:pt x="330" y="296"/>
                    </a:cubicBezTo>
                    <a:cubicBezTo>
                      <a:pt x="341" y="288"/>
                      <a:pt x="350" y="292"/>
                      <a:pt x="356" y="289"/>
                    </a:cubicBezTo>
                    <a:cubicBezTo>
                      <a:pt x="362" y="286"/>
                      <a:pt x="364" y="285"/>
                      <a:pt x="366" y="285"/>
                    </a:cubicBezTo>
                    <a:cubicBezTo>
                      <a:pt x="369" y="284"/>
                      <a:pt x="386" y="295"/>
                      <a:pt x="386" y="295"/>
                    </a:cubicBezTo>
                    <a:cubicBezTo>
                      <a:pt x="386" y="295"/>
                      <a:pt x="390" y="290"/>
                      <a:pt x="391" y="288"/>
                    </a:cubicBezTo>
                    <a:cubicBezTo>
                      <a:pt x="391" y="287"/>
                      <a:pt x="391" y="282"/>
                      <a:pt x="391" y="282"/>
                    </a:cubicBezTo>
                    <a:cubicBezTo>
                      <a:pt x="391" y="282"/>
                      <a:pt x="407" y="263"/>
                      <a:pt x="416" y="258"/>
                    </a:cubicBezTo>
                    <a:cubicBezTo>
                      <a:pt x="416" y="258"/>
                      <a:pt x="416" y="258"/>
                      <a:pt x="417" y="257"/>
                    </a:cubicBezTo>
                    <a:cubicBezTo>
                      <a:pt x="415" y="254"/>
                      <a:pt x="411" y="249"/>
                      <a:pt x="411" y="248"/>
                    </a:cubicBezTo>
                    <a:cubicBezTo>
                      <a:pt x="411" y="247"/>
                      <a:pt x="414" y="240"/>
                      <a:pt x="414" y="240"/>
                    </a:cubicBezTo>
                    <a:cubicBezTo>
                      <a:pt x="424" y="235"/>
                      <a:pt x="424" y="235"/>
                      <a:pt x="424" y="235"/>
                    </a:cubicBezTo>
                    <a:cubicBezTo>
                      <a:pt x="423" y="230"/>
                      <a:pt x="423" y="230"/>
                      <a:pt x="423" y="230"/>
                    </a:cubicBezTo>
                    <a:cubicBezTo>
                      <a:pt x="424" y="223"/>
                      <a:pt x="424" y="223"/>
                      <a:pt x="424" y="223"/>
                    </a:cubicBezTo>
                    <a:cubicBezTo>
                      <a:pt x="421" y="219"/>
                      <a:pt x="421" y="219"/>
                      <a:pt x="421" y="219"/>
                    </a:cubicBezTo>
                    <a:cubicBezTo>
                      <a:pt x="412" y="219"/>
                      <a:pt x="412" y="219"/>
                      <a:pt x="412" y="219"/>
                    </a:cubicBezTo>
                    <a:cubicBezTo>
                      <a:pt x="412" y="219"/>
                      <a:pt x="407" y="208"/>
                      <a:pt x="402" y="204"/>
                    </a:cubicBezTo>
                    <a:cubicBezTo>
                      <a:pt x="397" y="200"/>
                      <a:pt x="385" y="191"/>
                      <a:pt x="385" y="188"/>
                    </a:cubicBezTo>
                    <a:cubicBezTo>
                      <a:pt x="385" y="186"/>
                      <a:pt x="394" y="176"/>
                      <a:pt x="394" y="176"/>
                    </a:cubicBezTo>
                    <a:cubicBezTo>
                      <a:pt x="389" y="171"/>
                      <a:pt x="389" y="171"/>
                      <a:pt x="389" y="171"/>
                    </a:cubicBezTo>
                    <a:cubicBezTo>
                      <a:pt x="389" y="171"/>
                      <a:pt x="394" y="161"/>
                      <a:pt x="394" y="163"/>
                    </a:cubicBezTo>
                    <a:cubicBezTo>
                      <a:pt x="395" y="165"/>
                      <a:pt x="399" y="175"/>
                      <a:pt x="405" y="168"/>
                    </a:cubicBezTo>
                    <a:cubicBezTo>
                      <a:pt x="412" y="161"/>
                      <a:pt x="414" y="162"/>
                      <a:pt x="414" y="162"/>
                    </a:cubicBezTo>
                    <a:cubicBezTo>
                      <a:pt x="412" y="153"/>
                      <a:pt x="412" y="153"/>
                      <a:pt x="412" y="153"/>
                    </a:cubicBezTo>
                    <a:cubicBezTo>
                      <a:pt x="419" y="148"/>
                      <a:pt x="419" y="148"/>
                      <a:pt x="419" y="148"/>
                    </a:cubicBezTo>
                    <a:cubicBezTo>
                      <a:pt x="425" y="150"/>
                      <a:pt x="425" y="150"/>
                      <a:pt x="425" y="150"/>
                    </a:cubicBezTo>
                    <a:cubicBezTo>
                      <a:pt x="427" y="141"/>
                      <a:pt x="427" y="141"/>
                      <a:pt x="427" y="141"/>
                    </a:cubicBezTo>
                    <a:cubicBezTo>
                      <a:pt x="431" y="132"/>
                      <a:pt x="431" y="132"/>
                      <a:pt x="431" y="132"/>
                    </a:cubicBezTo>
                    <a:lnTo>
                      <a:pt x="427" y="125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94" name="Kharkov">
                <a:extLst>
                  <a:ext uri="{FF2B5EF4-FFF2-40B4-BE49-F238E27FC236}">
                    <a16:creationId xmlns:a16="http://schemas.microsoft.com/office/drawing/2014/main" id="{D178A1B4-5584-4FDD-B26E-BD157A048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45211" y="2736757"/>
                <a:ext cx="2703754" cy="1813362"/>
              </a:xfrm>
              <a:custGeom>
                <a:avLst/>
                <a:gdLst>
                  <a:gd name="T0" fmla="*/ 2147483647 w 473"/>
                  <a:gd name="T1" fmla="*/ 2147483647 h 419"/>
                  <a:gd name="T2" fmla="*/ 2147483647 w 473"/>
                  <a:gd name="T3" fmla="*/ 2147483647 h 419"/>
                  <a:gd name="T4" fmla="*/ 2147483647 w 473"/>
                  <a:gd name="T5" fmla="*/ 2147483647 h 419"/>
                  <a:gd name="T6" fmla="*/ 2147483647 w 473"/>
                  <a:gd name="T7" fmla="*/ 2147483647 h 419"/>
                  <a:gd name="T8" fmla="*/ 2147483647 w 473"/>
                  <a:gd name="T9" fmla="*/ 2147483647 h 419"/>
                  <a:gd name="T10" fmla="*/ 2147483647 w 473"/>
                  <a:gd name="T11" fmla="*/ 2147483647 h 419"/>
                  <a:gd name="T12" fmla="*/ 2147483647 w 473"/>
                  <a:gd name="T13" fmla="*/ 2147483647 h 419"/>
                  <a:gd name="T14" fmla="*/ 2147483647 w 473"/>
                  <a:gd name="T15" fmla="*/ 2147483647 h 419"/>
                  <a:gd name="T16" fmla="*/ 2147483647 w 473"/>
                  <a:gd name="T17" fmla="*/ 2147483647 h 419"/>
                  <a:gd name="T18" fmla="*/ 2147483647 w 473"/>
                  <a:gd name="T19" fmla="*/ 2147483647 h 419"/>
                  <a:gd name="T20" fmla="*/ 2147483647 w 473"/>
                  <a:gd name="T21" fmla="*/ 2147483647 h 419"/>
                  <a:gd name="T22" fmla="*/ 2147483647 w 473"/>
                  <a:gd name="T23" fmla="*/ 2147483647 h 419"/>
                  <a:gd name="T24" fmla="*/ 2147483647 w 473"/>
                  <a:gd name="T25" fmla="*/ 2147483647 h 419"/>
                  <a:gd name="T26" fmla="*/ 2147483647 w 473"/>
                  <a:gd name="T27" fmla="*/ 2147483647 h 419"/>
                  <a:gd name="T28" fmla="*/ 2147483647 w 473"/>
                  <a:gd name="T29" fmla="*/ 2147483647 h 419"/>
                  <a:gd name="T30" fmla="*/ 2147483647 w 473"/>
                  <a:gd name="T31" fmla="*/ 2147483647 h 419"/>
                  <a:gd name="T32" fmla="*/ 2147483647 w 473"/>
                  <a:gd name="T33" fmla="*/ 2147483647 h 419"/>
                  <a:gd name="T34" fmla="*/ 2147483647 w 473"/>
                  <a:gd name="T35" fmla="*/ 2147483647 h 419"/>
                  <a:gd name="T36" fmla="*/ 2147483647 w 473"/>
                  <a:gd name="T37" fmla="*/ 2147483647 h 419"/>
                  <a:gd name="T38" fmla="*/ 2147483647 w 473"/>
                  <a:gd name="T39" fmla="*/ 2147483647 h 419"/>
                  <a:gd name="T40" fmla="*/ 2147483647 w 473"/>
                  <a:gd name="T41" fmla="*/ 2147483647 h 419"/>
                  <a:gd name="T42" fmla="*/ 2147483647 w 473"/>
                  <a:gd name="T43" fmla="*/ 2147483647 h 419"/>
                  <a:gd name="T44" fmla="*/ 2147483647 w 473"/>
                  <a:gd name="T45" fmla="*/ 0 h 419"/>
                  <a:gd name="T46" fmla="*/ 2147483647 w 473"/>
                  <a:gd name="T47" fmla="*/ 2147483647 h 419"/>
                  <a:gd name="T48" fmla="*/ 2147483647 w 473"/>
                  <a:gd name="T49" fmla="*/ 2147483647 h 419"/>
                  <a:gd name="T50" fmla="*/ 2147483647 w 473"/>
                  <a:gd name="T51" fmla="*/ 2147483647 h 419"/>
                  <a:gd name="T52" fmla="*/ 2147483647 w 473"/>
                  <a:gd name="T53" fmla="*/ 2147483647 h 419"/>
                  <a:gd name="T54" fmla="*/ 2147483647 w 473"/>
                  <a:gd name="T55" fmla="*/ 2147483647 h 419"/>
                  <a:gd name="T56" fmla="*/ 2147483647 w 473"/>
                  <a:gd name="T57" fmla="*/ 2147483647 h 419"/>
                  <a:gd name="T58" fmla="*/ 2147483647 w 473"/>
                  <a:gd name="T59" fmla="*/ 2147483647 h 419"/>
                  <a:gd name="T60" fmla="*/ 2147483647 w 473"/>
                  <a:gd name="T61" fmla="*/ 2147483647 h 419"/>
                  <a:gd name="T62" fmla="*/ 2147483647 w 473"/>
                  <a:gd name="T63" fmla="*/ 2147483647 h 419"/>
                  <a:gd name="T64" fmla="*/ 2147483647 w 473"/>
                  <a:gd name="T65" fmla="*/ 2147483647 h 419"/>
                  <a:gd name="T66" fmla="*/ 2147483647 w 473"/>
                  <a:gd name="T67" fmla="*/ 2147483647 h 419"/>
                  <a:gd name="T68" fmla="*/ 2147483647 w 473"/>
                  <a:gd name="T69" fmla="*/ 2147483647 h 419"/>
                  <a:gd name="T70" fmla="*/ 0 w 473"/>
                  <a:gd name="T71" fmla="*/ 2147483647 h 419"/>
                  <a:gd name="T72" fmla="*/ 2147483647 w 473"/>
                  <a:gd name="T73" fmla="*/ 2147483647 h 419"/>
                  <a:gd name="T74" fmla="*/ 2147483647 w 473"/>
                  <a:gd name="T75" fmla="*/ 2147483647 h 419"/>
                  <a:gd name="T76" fmla="*/ 2147483647 w 473"/>
                  <a:gd name="T77" fmla="*/ 2147483647 h 419"/>
                  <a:gd name="T78" fmla="*/ 2147483647 w 473"/>
                  <a:gd name="T79" fmla="*/ 2147483647 h 419"/>
                  <a:gd name="T80" fmla="*/ 2147483647 w 473"/>
                  <a:gd name="T81" fmla="*/ 2147483647 h 419"/>
                  <a:gd name="T82" fmla="*/ 2147483647 w 473"/>
                  <a:gd name="T83" fmla="*/ 2147483647 h 419"/>
                  <a:gd name="T84" fmla="*/ 2147483647 w 473"/>
                  <a:gd name="T85" fmla="*/ 2147483647 h 419"/>
                  <a:gd name="T86" fmla="*/ 2147483647 w 473"/>
                  <a:gd name="T87" fmla="*/ 2147483647 h 419"/>
                  <a:gd name="T88" fmla="*/ 2147483647 w 473"/>
                  <a:gd name="T89" fmla="*/ 2147483647 h 419"/>
                  <a:gd name="T90" fmla="*/ 2147483647 w 473"/>
                  <a:gd name="T91" fmla="*/ 2147483647 h 419"/>
                  <a:gd name="T92" fmla="*/ 2147483647 w 473"/>
                  <a:gd name="T93" fmla="*/ 2147483647 h 419"/>
                  <a:gd name="T94" fmla="*/ 2147483647 w 473"/>
                  <a:gd name="T95" fmla="*/ 2147483647 h 419"/>
                  <a:gd name="T96" fmla="*/ 2147483647 w 473"/>
                  <a:gd name="T97" fmla="*/ 2147483647 h 419"/>
                  <a:gd name="T98" fmla="*/ 2147483647 w 473"/>
                  <a:gd name="T99" fmla="*/ 2147483647 h 419"/>
                  <a:gd name="T100" fmla="*/ 2147483647 w 473"/>
                  <a:gd name="T101" fmla="*/ 2147483647 h 419"/>
                  <a:gd name="T102" fmla="*/ 2147483647 w 473"/>
                  <a:gd name="T103" fmla="*/ 2147483647 h 419"/>
                  <a:gd name="T104" fmla="*/ 2147483647 w 473"/>
                  <a:gd name="T105" fmla="*/ 2147483647 h 419"/>
                  <a:gd name="T106" fmla="*/ 2147483647 w 473"/>
                  <a:gd name="T107" fmla="*/ 2147483647 h 419"/>
                  <a:gd name="T108" fmla="*/ 2147483647 w 473"/>
                  <a:gd name="T109" fmla="*/ 2147483647 h 419"/>
                  <a:gd name="T110" fmla="*/ 2147483647 w 473"/>
                  <a:gd name="T111" fmla="*/ 2147483647 h 419"/>
                  <a:gd name="T112" fmla="*/ 2147483647 w 473"/>
                  <a:gd name="T113" fmla="*/ 2147483647 h 419"/>
                  <a:gd name="T114" fmla="*/ 2147483647 w 473"/>
                  <a:gd name="T115" fmla="*/ 2147483647 h 419"/>
                  <a:gd name="T116" fmla="*/ 2147483647 w 473"/>
                  <a:gd name="T117" fmla="*/ 2147483647 h 41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473"/>
                  <a:gd name="T178" fmla="*/ 0 h 419"/>
                  <a:gd name="T179" fmla="*/ 473 w 473"/>
                  <a:gd name="T180" fmla="*/ 419 h 41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473" h="419">
                    <a:moveTo>
                      <a:pt x="281" y="365"/>
                    </a:moveTo>
                    <a:cubicBezTo>
                      <a:pt x="287" y="358"/>
                      <a:pt x="287" y="358"/>
                      <a:pt x="287" y="358"/>
                    </a:cubicBezTo>
                    <a:cubicBezTo>
                      <a:pt x="287" y="358"/>
                      <a:pt x="287" y="363"/>
                      <a:pt x="289" y="363"/>
                    </a:cubicBezTo>
                    <a:cubicBezTo>
                      <a:pt x="292" y="363"/>
                      <a:pt x="299" y="364"/>
                      <a:pt x="301" y="363"/>
                    </a:cubicBezTo>
                    <a:cubicBezTo>
                      <a:pt x="303" y="363"/>
                      <a:pt x="307" y="355"/>
                      <a:pt x="310" y="355"/>
                    </a:cubicBezTo>
                    <a:cubicBezTo>
                      <a:pt x="312" y="355"/>
                      <a:pt x="329" y="363"/>
                      <a:pt x="329" y="361"/>
                    </a:cubicBezTo>
                    <a:cubicBezTo>
                      <a:pt x="329" y="359"/>
                      <a:pt x="329" y="351"/>
                      <a:pt x="329" y="351"/>
                    </a:cubicBezTo>
                    <a:cubicBezTo>
                      <a:pt x="329" y="351"/>
                      <a:pt x="342" y="350"/>
                      <a:pt x="346" y="343"/>
                    </a:cubicBezTo>
                    <a:cubicBezTo>
                      <a:pt x="350" y="337"/>
                      <a:pt x="353" y="330"/>
                      <a:pt x="353" y="330"/>
                    </a:cubicBezTo>
                    <a:cubicBezTo>
                      <a:pt x="353" y="330"/>
                      <a:pt x="366" y="328"/>
                      <a:pt x="366" y="320"/>
                    </a:cubicBezTo>
                    <a:cubicBezTo>
                      <a:pt x="365" y="312"/>
                      <a:pt x="362" y="309"/>
                      <a:pt x="363" y="309"/>
                    </a:cubicBezTo>
                    <a:cubicBezTo>
                      <a:pt x="364" y="308"/>
                      <a:pt x="367" y="305"/>
                      <a:pt x="368" y="304"/>
                    </a:cubicBezTo>
                    <a:cubicBezTo>
                      <a:pt x="368" y="302"/>
                      <a:pt x="373" y="292"/>
                      <a:pt x="379" y="289"/>
                    </a:cubicBezTo>
                    <a:cubicBezTo>
                      <a:pt x="385" y="287"/>
                      <a:pt x="395" y="302"/>
                      <a:pt x="395" y="302"/>
                    </a:cubicBezTo>
                    <a:cubicBezTo>
                      <a:pt x="407" y="295"/>
                      <a:pt x="407" y="295"/>
                      <a:pt x="407" y="295"/>
                    </a:cubicBezTo>
                    <a:cubicBezTo>
                      <a:pt x="407" y="295"/>
                      <a:pt x="414" y="296"/>
                      <a:pt x="412" y="302"/>
                    </a:cubicBezTo>
                    <a:cubicBezTo>
                      <a:pt x="410" y="307"/>
                      <a:pt x="405" y="303"/>
                      <a:pt x="410" y="310"/>
                    </a:cubicBezTo>
                    <a:cubicBezTo>
                      <a:pt x="415" y="317"/>
                      <a:pt x="429" y="316"/>
                      <a:pt x="429" y="316"/>
                    </a:cubicBezTo>
                    <a:cubicBezTo>
                      <a:pt x="429" y="316"/>
                      <a:pt x="437" y="323"/>
                      <a:pt x="447" y="323"/>
                    </a:cubicBezTo>
                    <a:cubicBezTo>
                      <a:pt x="458" y="323"/>
                      <a:pt x="467" y="313"/>
                      <a:pt x="467" y="311"/>
                    </a:cubicBezTo>
                    <a:cubicBezTo>
                      <a:pt x="467" y="309"/>
                      <a:pt x="465" y="303"/>
                      <a:pt x="465" y="303"/>
                    </a:cubicBezTo>
                    <a:cubicBezTo>
                      <a:pt x="465" y="303"/>
                      <a:pt x="470" y="293"/>
                      <a:pt x="470" y="291"/>
                    </a:cubicBezTo>
                    <a:cubicBezTo>
                      <a:pt x="469" y="290"/>
                      <a:pt x="463" y="287"/>
                      <a:pt x="466" y="281"/>
                    </a:cubicBezTo>
                    <a:cubicBezTo>
                      <a:pt x="469" y="275"/>
                      <a:pt x="473" y="274"/>
                      <a:pt x="469" y="271"/>
                    </a:cubicBezTo>
                    <a:cubicBezTo>
                      <a:pt x="465" y="267"/>
                      <a:pt x="441" y="243"/>
                      <a:pt x="441" y="243"/>
                    </a:cubicBezTo>
                    <a:cubicBezTo>
                      <a:pt x="446" y="236"/>
                      <a:pt x="446" y="236"/>
                      <a:pt x="446" y="236"/>
                    </a:cubicBezTo>
                    <a:cubicBezTo>
                      <a:pt x="446" y="236"/>
                      <a:pt x="438" y="229"/>
                      <a:pt x="438" y="228"/>
                    </a:cubicBezTo>
                    <a:cubicBezTo>
                      <a:pt x="439" y="226"/>
                      <a:pt x="439" y="220"/>
                      <a:pt x="439" y="220"/>
                    </a:cubicBezTo>
                    <a:cubicBezTo>
                      <a:pt x="439" y="220"/>
                      <a:pt x="430" y="216"/>
                      <a:pt x="434" y="210"/>
                    </a:cubicBezTo>
                    <a:cubicBezTo>
                      <a:pt x="438" y="204"/>
                      <a:pt x="439" y="193"/>
                      <a:pt x="439" y="193"/>
                    </a:cubicBezTo>
                    <a:cubicBezTo>
                      <a:pt x="439" y="193"/>
                      <a:pt x="444" y="189"/>
                      <a:pt x="444" y="185"/>
                    </a:cubicBezTo>
                    <a:cubicBezTo>
                      <a:pt x="443" y="180"/>
                      <a:pt x="440" y="168"/>
                      <a:pt x="440" y="168"/>
                    </a:cubicBezTo>
                    <a:cubicBezTo>
                      <a:pt x="440" y="168"/>
                      <a:pt x="453" y="156"/>
                      <a:pt x="450" y="153"/>
                    </a:cubicBezTo>
                    <a:cubicBezTo>
                      <a:pt x="447" y="149"/>
                      <a:pt x="444" y="145"/>
                      <a:pt x="444" y="145"/>
                    </a:cubicBezTo>
                    <a:cubicBezTo>
                      <a:pt x="444" y="145"/>
                      <a:pt x="436" y="143"/>
                      <a:pt x="437" y="143"/>
                    </a:cubicBezTo>
                    <a:cubicBezTo>
                      <a:pt x="438" y="143"/>
                      <a:pt x="452" y="129"/>
                      <a:pt x="450" y="127"/>
                    </a:cubicBezTo>
                    <a:cubicBezTo>
                      <a:pt x="448" y="125"/>
                      <a:pt x="442" y="118"/>
                      <a:pt x="442" y="118"/>
                    </a:cubicBezTo>
                    <a:cubicBezTo>
                      <a:pt x="442" y="118"/>
                      <a:pt x="451" y="113"/>
                      <a:pt x="451" y="112"/>
                    </a:cubicBezTo>
                    <a:cubicBezTo>
                      <a:pt x="451" y="111"/>
                      <a:pt x="449" y="107"/>
                      <a:pt x="447" y="102"/>
                    </a:cubicBezTo>
                    <a:cubicBezTo>
                      <a:pt x="445" y="103"/>
                      <a:pt x="445" y="103"/>
                      <a:pt x="445" y="103"/>
                    </a:cubicBezTo>
                    <a:cubicBezTo>
                      <a:pt x="445" y="103"/>
                      <a:pt x="443" y="97"/>
                      <a:pt x="435" y="87"/>
                    </a:cubicBezTo>
                    <a:cubicBezTo>
                      <a:pt x="427" y="78"/>
                      <a:pt x="419" y="79"/>
                      <a:pt x="407" y="75"/>
                    </a:cubicBezTo>
                    <a:cubicBezTo>
                      <a:pt x="395" y="70"/>
                      <a:pt x="382" y="50"/>
                      <a:pt x="382" y="50"/>
                    </a:cubicBezTo>
                    <a:cubicBezTo>
                      <a:pt x="382" y="25"/>
                      <a:pt x="382" y="25"/>
                      <a:pt x="382" y="25"/>
                    </a:cubicBezTo>
                    <a:cubicBezTo>
                      <a:pt x="382" y="25"/>
                      <a:pt x="376" y="28"/>
                      <a:pt x="365" y="23"/>
                    </a:cubicBezTo>
                    <a:cubicBezTo>
                      <a:pt x="355" y="17"/>
                      <a:pt x="355" y="0"/>
                      <a:pt x="355" y="0"/>
                    </a:cubicBezTo>
                    <a:cubicBezTo>
                      <a:pt x="334" y="2"/>
                      <a:pt x="334" y="2"/>
                      <a:pt x="334" y="2"/>
                    </a:cubicBezTo>
                    <a:cubicBezTo>
                      <a:pt x="334" y="2"/>
                      <a:pt x="328" y="13"/>
                      <a:pt x="320" y="19"/>
                    </a:cubicBezTo>
                    <a:cubicBezTo>
                      <a:pt x="312" y="24"/>
                      <a:pt x="303" y="23"/>
                      <a:pt x="281" y="26"/>
                    </a:cubicBezTo>
                    <a:cubicBezTo>
                      <a:pt x="260" y="30"/>
                      <a:pt x="250" y="57"/>
                      <a:pt x="250" y="57"/>
                    </a:cubicBezTo>
                    <a:cubicBezTo>
                      <a:pt x="240" y="57"/>
                      <a:pt x="240" y="57"/>
                      <a:pt x="240" y="57"/>
                    </a:cubicBezTo>
                    <a:cubicBezTo>
                      <a:pt x="240" y="57"/>
                      <a:pt x="239" y="55"/>
                      <a:pt x="234" y="46"/>
                    </a:cubicBezTo>
                    <a:cubicBezTo>
                      <a:pt x="228" y="37"/>
                      <a:pt x="216" y="38"/>
                      <a:pt x="215" y="38"/>
                    </a:cubicBezTo>
                    <a:cubicBezTo>
                      <a:pt x="214" y="37"/>
                      <a:pt x="208" y="46"/>
                      <a:pt x="208" y="46"/>
                    </a:cubicBezTo>
                    <a:cubicBezTo>
                      <a:pt x="208" y="46"/>
                      <a:pt x="199" y="46"/>
                      <a:pt x="198" y="46"/>
                    </a:cubicBezTo>
                    <a:cubicBezTo>
                      <a:pt x="197" y="46"/>
                      <a:pt x="180" y="20"/>
                      <a:pt x="180" y="20"/>
                    </a:cubicBezTo>
                    <a:cubicBezTo>
                      <a:pt x="180" y="20"/>
                      <a:pt x="156" y="16"/>
                      <a:pt x="146" y="17"/>
                    </a:cubicBezTo>
                    <a:cubicBezTo>
                      <a:pt x="136" y="17"/>
                      <a:pt x="117" y="41"/>
                      <a:pt x="116" y="42"/>
                    </a:cubicBezTo>
                    <a:cubicBezTo>
                      <a:pt x="116" y="42"/>
                      <a:pt x="114" y="41"/>
                      <a:pt x="112" y="40"/>
                    </a:cubicBezTo>
                    <a:cubicBezTo>
                      <a:pt x="89" y="51"/>
                      <a:pt x="89" y="51"/>
                      <a:pt x="89" y="51"/>
                    </a:cubicBezTo>
                    <a:cubicBezTo>
                      <a:pt x="79" y="41"/>
                      <a:pt x="79" y="41"/>
                      <a:pt x="79" y="41"/>
                    </a:cubicBezTo>
                    <a:cubicBezTo>
                      <a:pt x="73" y="53"/>
                      <a:pt x="73" y="53"/>
                      <a:pt x="73" y="53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64" y="56"/>
                      <a:pt x="64" y="56"/>
                      <a:pt x="64" y="56"/>
                    </a:cubicBezTo>
                    <a:cubicBezTo>
                      <a:pt x="60" y="57"/>
                      <a:pt x="60" y="57"/>
                      <a:pt x="60" y="57"/>
                    </a:cubicBezTo>
                    <a:cubicBezTo>
                      <a:pt x="57" y="64"/>
                      <a:pt x="57" y="64"/>
                      <a:pt x="57" y="64"/>
                    </a:cubicBezTo>
                    <a:cubicBezTo>
                      <a:pt x="53" y="69"/>
                      <a:pt x="53" y="69"/>
                      <a:pt x="53" y="69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13" y="88"/>
                      <a:pt x="13" y="88"/>
                      <a:pt x="13" y="88"/>
                    </a:cubicBezTo>
                    <a:cubicBezTo>
                      <a:pt x="12" y="87"/>
                      <a:pt x="12" y="87"/>
                      <a:pt x="12" y="87"/>
                    </a:cubicBezTo>
                    <a:cubicBezTo>
                      <a:pt x="15" y="108"/>
                      <a:pt x="15" y="108"/>
                      <a:pt x="15" y="108"/>
                    </a:cubicBezTo>
                    <a:cubicBezTo>
                      <a:pt x="0" y="121"/>
                      <a:pt x="0" y="121"/>
                      <a:pt x="0" y="121"/>
                    </a:cubicBezTo>
                    <a:cubicBezTo>
                      <a:pt x="0" y="121"/>
                      <a:pt x="9" y="126"/>
                      <a:pt x="9" y="129"/>
                    </a:cubicBezTo>
                    <a:cubicBezTo>
                      <a:pt x="9" y="132"/>
                      <a:pt x="9" y="137"/>
                      <a:pt x="9" y="137"/>
                    </a:cubicBezTo>
                    <a:cubicBezTo>
                      <a:pt x="22" y="142"/>
                      <a:pt x="22" y="142"/>
                      <a:pt x="22" y="142"/>
                    </a:cubicBezTo>
                    <a:cubicBezTo>
                      <a:pt x="32" y="141"/>
                      <a:pt x="32" y="141"/>
                      <a:pt x="32" y="141"/>
                    </a:cubicBezTo>
                    <a:cubicBezTo>
                      <a:pt x="43" y="151"/>
                      <a:pt x="43" y="151"/>
                      <a:pt x="43" y="151"/>
                    </a:cubicBezTo>
                    <a:cubicBezTo>
                      <a:pt x="51" y="148"/>
                      <a:pt x="51" y="148"/>
                      <a:pt x="51" y="148"/>
                    </a:cubicBezTo>
                    <a:cubicBezTo>
                      <a:pt x="55" y="154"/>
                      <a:pt x="55" y="154"/>
                      <a:pt x="55" y="154"/>
                    </a:cubicBezTo>
                    <a:cubicBezTo>
                      <a:pt x="53" y="170"/>
                      <a:pt x="53" y="170"/>
                      <a:pt x="53" y="170"/>
                    </a:cubicBezTo>
                    <a:cubicBezTo>
                      <a:pt x="53" y="170"/>
                      <a:pt x="71" y="187"/>
                      <a:pt x="77" y="187"/>
                    </a:cubicBezTo>
                    <a:cubicBezTo>
                      <a:pt x="83" y="186"/>
                      <a:pt x="90" y="179"/>
                      <a:pt x="90" y="180"/>
                    </a:cubicBezTo>
                    <a:cubicBezTo>
                      <a:pt x="90" y="181"/>
                      <a:pt x="91" y="186"/>
                      <a:pt x="91" y="186"/>
                    </a:cubicBezTo>
                    <a:cubicBezTo>
                      <a:pt x="89" y="193"/>
                      <a:pt x="89" y="193"/>
                      <a:pt x="89" y="193"/>
                    </a:cubicBezTo>
                    <a:cubicBezTo>
                      <a:pt x="100" y="209"/>
                      <a:pt x="100" y="209"/>
                      <a:pt x="100" y="209"/>
                    </a:cubicBezTo>
                    <a:cubicBezTo>
                      <a:pt x="100" y="209"/>
                      <a:pt x="86" y="211"/>
                      <a:pt x="87" y="212"/>
                    </a:cubicBezTo>
                    <a:cubicBezTo>
                      <a:pt x="88" y="212"/>
                      <a:pt x="102" y="222"/>
                      <a:pt x="102" y="222"/>
                    </a:cubicBezTo>
                    <a:cubicBezTo>
                      <a:pt x="92" y="226"/>
                      <a:pt x="92" y="226"/>
                      <a:pt x="92" y="226"/>
                    </a:cubicBezTo>
                    <a:cubicBezTo>
                      <a:pt x="80" y="226"/>
                      <a:pt x="80" y="226"/>
                      <a:pt x="80" y="226"/>
                    </a:cubicBezTo>
                    <a:cubicBezTo>
                      <a:pt x="80" y="226"/>
                      <a:pt x="85" y="238"/>
                      <a:pt x="84" y="240"/>
                    </a:cubicBezTo>
                    <a:cubicBezTo>
                      <a:pt x="83" y="242"/>
                      <a:pt x="82" y="243"/>
                      <a:pt x="82" y="247"/>
                    </a:cubicBezTo>
                    <a:cubicBezTo>
                      <a:pt x="82" y="251"/>
                      <a:pt x="77" y="257"/>
                      <a:pt x="73" y="262"/>
                    </a:cubicBezTo>
                    <a:cubicBezTo>
                      <a:pt x="69" y="266"/>
                      <a:pt x="64" y="268"/>
                      <a:pt x="64" y="268"/>
                    </a:cubicBezTo>
                    <a:cubicBezTo>
                      <a:pt x="49" y="268"/>
                      <a:pt x="49" y="268"/>
                      <a:pt x="49" y="268"/>
                    </a:cubicBezTo>
                    <a:cubicBezTo>
                      <a:pt x="49" y="268"/>
                      <a:pt x="42" y="263"/>
                      <a:pt x="41" y="264"/>
                    </a:cubicBezTo>
                    <a:cubicBezTo>
                      <a:pt x="41" y="265"/>
                      <a:pt x="35" y="269"/>
                      <a:pt x="35" y="269"/>
                    </a:cubicBezTo>
                    <a:cubicBezTo>
                      <a:pt x="39" y="278"/>
                      <a:pt x="39" y="278"/>
                      <a:pt x="39" y="278"/>
                    </a:cubicBezTo>
                    <a:cubicBezTo>
                      <a:pt x="31" y="283"/>
                      <a:pt x="31" y="283"/>
                      <a:pt x="31" y="283"/>
                    </a:cubicBezTo>
                    <a:cubicBezTo>
                      <a:pt x="38" y="288"/>
                      <a:pt x="38" y="288"/>
                      <a:pt x="38" y="288"/>
                    </a:cubicBezTo>
                    <a:cubicBezTo>
                      <a:pt x="38" y="295"/>
                      <a:pt x="38" y="295"/>
                      <a:pt x="38" y="295"/>
                    </a:cubicBezTo>
                    <a:cubicBezTo>
                      <a:pt x="63" y="300"/>
                      <a:pt x="63" y="300"/>
                      <a:pt x="63" y="300"/>
                    </a:cubicBezTo>
                    <a:cubicBezTo>
                      <a:pt x="63" y="300"/>
                      <a:pt x="98" y="332"/>
                      <a:pt x="107" y="333"/>
                    </a:cubicBezTo>
                    <a:cubicBezTo>
                      <a:pt x="116" y="334"/>
                      <a:pt x="121" y="332"/>
                      <a:pt x="121" y="332"/>
                    </a:cubicBezTo>
                    <a:cubicBezTo>
                      <a:pt x="121" y="332"/>
                      <a:pt x="150" y="341"/>
                      <a:pt x="151" y="341"/>
                    </a:cubicBezTo>
                    <a:cubicBezTo>
                      <a:pt x="152" y="341"/>
                      <a:pt x="172" y="329"/>
                      <a:pt x="172" y="329"/>
                    </a:cubicBezTo>
                    <a:cubicBezTo>
                      <a:pt x="172" y="329"/>
                      <a:pt x="186" y="332"/>
                      <a:pt x="185" y="341"/>
                    </a:cubicBezTo>
                    <a:cubicBezTo>
                      <a:pt x="184" y="350"/>
                      <a:pt x="184" y="353"/>
                      <a:pt x="184" y="353"/>
                    </a:cubicBezTo>
                    <a:cubicBezTo>
                      <a:pt x="184" y="353"/>
                      <a:pt x="208" y="371"/>
                      <a:pt x="208" y="372"/>
                    </a:cubicBezTo>
                    <a:cubicBezTo>
                      <a:pt x="208" y="373"/>
                      <a:pt x="205" y="378"/>
                      <a:pt x="207" y="383"/>
                    </a:cubicBezTo>
                    <a:cubicBezTo>
                      <a:pt x="210" y="388"/>
                      <a:pt x="223" y="392"/>
                      <a:pt x="228" y="400"/>
                    </a:cubicBezTo>
                    <a:cubicBezTo>
                      <a:pt x="233" y="408"/>
                      <a:pt x="231" y="419"/>
                      <a:pt x="231" y="419"/>
                    </a:cubicBezTo>
                    <a:cubicBezTo>
                      <a:pt x="237" y="419"/>
                      <a:pt x="237" y="419"/>
                      <a:pt x="237" y="419"/>
                    </a:cubicBezTo>
                    <a:cubicBezTo>
                      <a:pt x="257" y="391"/>
                      <a:pt x="257" y="391"/>
                      <a:pt x="257" y="391"/>
                    </a:cubicBezTo>
                    <a:cubicBezTo>
                      <a:pt x="276" y="406"/>
                      <a:pt x="276" y="406"/>
                      <a:pt x="276" y="406"/>
                    </a:cubicBezTo>
                    <a:cubicBezTo>
                      <a:pt x="279" y="399"/>
                      <a:pt x="279" y="399"/>
                      <a:pt x="279" y="399"/>
                    </a:cubicBezTo>
                    <a:cubicBezTo>
                      <a:pt x="290" y="398"/>
                      <a:pt x="290" y="398"/>
                      <a:pt x="290" y="398"/>
                    </a:cubicBezTo>
                    <a:cubicBezTo>
                      <a:pt x="290" y="398"/>
                      <a:pt x="290" y="399"/>
                      <a:pt x="291" y="400"/>
                    </a:cubicBezTo>
                    <a:cubicBezTo>
                      <a:pt x="289" y="393"/>
                      <a:pt x="287" y="380"/>
                      <a:pt x="286" y="375"/>
                    </a:cubicBezTo>
                    <a:cubicBezTo>
                      <a:pt x="284" y="367"/>
                      <a:pt x="281" y="365"/>
                      <a:pt x="281" y="365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95" name="Donetsk">
                <a:extLst>
                  <a:ext uri="{FF2B5EF4-FFF2-40B4-BE49-F238E27FC236}">
                    <a16:creationId xmlns:a16="http://schemas.microsoft.com/office/drawing/2014/main" id="{862B0947-5C3B-4BD1-ACC0-8A49F14B9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005041" y="3976969"/>
                <a:ext cx="2204103" cy="2079772"/>
              </a:xfrm>
              <a:custGeom>
                <a:avLst/>
                <a:gdLst>
                  <a:gd name="T0" fmla="*/ 2147483647 w 386"/>
                  <a:gd name="T1" fmla="*/ 2147483647 h 481"/>
                  <a:gd name="T2" fmla="*/ 2147483647 w 386"/>
                  <a:gd name="T3" fmla="*/ 2147483647 h 481"/>
                  <a:gd name="T4" fmla="*/ 2147483647 w 386"/>
                  <a:gd name="T5" fmla="*/ 2147483647 h 481"/>
                  <a:gd name="T6" fmla="*/ 2147483647 w 386"/>
                  <a:gd name="T7" fmla="*/ 2147483647 h 481"/>
                  <a:gd name="T8" fmla="*/ 2147483647 w 386"/>
                  <a:gd name="T9" fmla="*/ 2147483647 h 481"/>
                  <a:gd name="T10" fmla="*/ 2147483647 w 386"/>
                  <a:gd name="T11" fmla="*/ 2147483647 h 481"/>
                  <a:gd name="T12" fmla="*/ 2147483647 w 386"/>
                  <a:gd name="T13" fmla="*/ 2147483647 h 481"/>
                  <a:gd name="T14" fmla="*/ 2147483647 w 386"/>
                  <a:gd name="T15" fmla="*/ 2147483647 h 481"/>
                  <a:gd name="T16" fmla="*/ 2147483647 w 386"/>
                  <a:gd name="T17" fmla="*/ 2147483647 h 481"/>
                  <a:gd name="T18" fmla="*/ 2147483647 w 386"/>
                  <a:gd name="T19" fmla="*/ 2147483647 h 481"/>
                  <a:gd name="T20" fmla="*/ 2147483647 w 386"/>
                  <a:gd name="T21" fmla="*/ 2147483647 h 481"/>
                  <a:gd name="T22" fmla="*/ 2147483647 w 386"/>
                  <a:gd name="T23" fmla="*/ 2147483647 h 481"/>
                  <a:gd name="T24" fmla="*/ 2147483647 w 386"/>
                  <a:gd name="T25" fmla="*/ 2147483647 h 481"/>
                  <a:gd name="T26" fmla="*/ 2147483647 w 386"/>
                  <a:gd name="T27" fmla="*/ 2147483647 h 481"/>
                  <a:gd name="T28" fmla="*/ 2147483647 w 386"/>
                  <a:gd name="T29" fmla="*/ 2147483647 h 481"/>
                  <a:gd name="T30" fmla="*/ 2147483647 w 386"/>
                  <a:gd name="T31" fmla="*/ 2147483647 h 481"/>
                  <a:gd name="T32" fmla="*/ 2147483647 w 386"/>
                  <a:gd name="T33" fmla="*/ 2147483647 h 481"/>
                  <a:gd name="T34" fmla="*/ 2147483647 w 386"/>
                  <a:gd name="T35" fmla="*/ 2147483647 h 481"/>
                  <a:gd name="T36" fmla="*/ 2147483647 w 386"/>
                  <a:gd name="T37" fmla="*/ 2147483647 h 481"/>
                  <a:gd name="T38" fmla="*/ 2147483647 w 386"/>
                  <a:gd name="T39" fmla="*/ 2147483647 h 481"/>
                  <a:gd name="T40" fmla="*/ 0 w 386"/>
                  <a:gd name="T41" fmla="*/ 2147483647 h 481"/>
                  <a:gd name="T42" fmla="*/ 2147483647 w 386"/>
                  <a:gd name="T43" fmla="*/ 2147483647 h 481"/>
                  <a:gd name="T44" fmla="*/ 2147483647 w 386"/>
                  <a:gd name="T45" fmla="*/ 2147483647 h 481"/>
                  <a:gd name="T46" fmla="*/ 2147483647 w 386"/>
                  <a:gd name="T47" fmla="*/ 2147483647 h 481"/>
                  <a:gd name="T48" fmla="*/ 2147483647 w 386"/>
                  <a:gd name="T49" fmla="*/ 2147483647 h 481"/>
                  <a:gd name="T50" fmla="*/ 2147483647 w 386"/>
                  <a:gd name="T51" fmla="*/ 2147483647 h 481"/>
                  <a:gd name="T52" fmla="*/ 2147483647 w 386"/>
                  <a:gd name="T53" fmla="*/ 2147483647 h 481"/>
                  <a:gd name="T54" fmla="*/ 2147483647 w 386"/>
                  <a:gd name="T55" fmla="*/ 2147483647 h 481"/>
                  <a:gd name="T56" fmla="*/ 2147483647 w 386"/>
                  <a:gd name="T57" fmla="*/ 2147483647 h 481"/>
                  <a:gd name="T58" fmla="*/ 2147483647 w 386"/>
                  <a:gd name="T59" fmla="*/ 2147483647 h 481"/>
                  <a:gd name="T60" fmla="*/ 2147483647 w 386"/>
                  <a:gd name="T61" fmla="*/ 2147483647 h 481"/>
                  <a:gd name="T62" fmla="*/ 2147483647 w 386"/>
                  <a:gd name="T63" fmla="*/ 2147483647 h 481"/>
                  <a:gd name="T64" fmla="*/ 2147483647 w 386"/>
                  <a:gd name="T65" fmla="*/ 2147483647 h 481"/>
                  <a:gd name="T66" fmla="*/ 2147483647 w 386"/>
                  <a:gd name="T67" fmla="*/ 2147483647 h 481"/>
                  <a:gd name="T68" fmla="*/ 2147483647 w 386"/>
                  <a:gd name="T69" fmla="*/ 2147483647 h 481"/>
                  <a:gd name="T70" fmla="*/ 2147483647 w 386"/>
                  <a:gd name="T71" fmla="*/ 2147483647 h 481"/>
                  <a:gd name="T72" fmla="*/ 2147483647 w 386"/>
                  <a:gd name="T73" fmla="*/ 2147483647 h 481"/>
                  <a:gd name="T74" fmla="*/ 2147483647 w 386"/>
                  <a:gd name="T75" fmla="*/ 2147483647 h 481"/>
                  <a:gd name="T76" fmla="*/ 2147483647 w 386"/>
                  <a:gd name="T77" fmla="*/ 2147483647 h 481"/>
                  <a:gd name="T78" fmla="*/ 2147483647 w 386"/>
                  <a:gd name="T79" fmla="*/ 2147483647 h 481"/>
                  <a:gd name="T80" fmla="*/ 2147483647 w 386"/>
                  <a:gd name="T81" fmla="*/ 2147483647 h 481"/>
                  <a:gd name="T82" fmla="*/ 2147483647 w 386"/>
                  <a:gd name="T83" fmla="*/ 2147483647 h 481"/>
                  <a:gd name="T84" fmla="*/ 2147483647 w 386"/>
                  <a:gd name="T85" fmla="*/ 2147483647 h 4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86"/>
                  <a:gd name="T130" fmla="*/ 0 h 481"/>
                  <a:gd name="T131" fmla="*/ 386 w 386"/>
                  <a:gd name="T132" fmla="*/ 481 h 48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86" h="481">
                    <a:moveTo>
                      <a:pt x="385" y="220"/>
                    </a:moveTo>
                    <a:cubicBezTo>
                      <a:pt x="383" y="217"/>
                      <a:pt x="375" y="207"/>
                      <a:pt x="375" y="207"/>
                    </a:cubicBezTo>
                    <a:cubicBezTo>
                      <a:pt x="349" y="204"/>
                      <a:pt x="349" y="204"/>
                      <a:pt x="349" y="204"/>
                    </a:cubicBezTo>
                    <a:cubicBezTo>
                      <a:pt x="345" y="200"/>
                      <a:pt x="345" y="200"/>
                      <a:pt x="345" y="200"/>
                    </a:cubicBezTo>
                    <a:cubicBezTo>
                      <a:pt x="347" y="193"/>
                      <a:pt x="347" y="193"/>
                      <a:pt x="347" y="193"/>
                    </a:cubicBezTo>
                    <a:cubicBezTo>
                      <a:pt x="337" y="184"/>
                      <a:pt x="337" y="184"/>
                      <a:pt x="337" y="184"/>
                    </a:cubicBezTo>
                    <a:cubicBezTo>
                      <a:pt x="337" y="184"/>
                      <a:pt x="334" y="186"/>
                      <a:pt x="322" y="180"/>
                    </a:cubicBezTo>
                    <a:cubicBezTo>
                      <a:pt x="310" y="174"/>
                      <a:pt x="303" y="153"/>
                      <a:pt x="303" y="153"/>
                    </a:cubicBezTo>
                    <a:cubicBezTo>
                      <a:pt x="297" y="158"/>
                      <a:pt x="297" y="158"/>
                      <a:pt x="297" y="158"/>
                    </a:cubicBezTo>
                    <a:cubicBezTo>
                      <a:pt x="281" y="154"/>
                      <a:pt x="281" y="154"/>
                      <a:pt x="281" y="154"/>
                    </a:cubicBezTo>
                    <a:cubicBezTo>
                      <a:pt x="281" y="148"/>
                      <a:pt x="281" y="148"/>
                      <a:pt x="281" y="148"/>
                    </a:cubicBezTo>
                    <a:cubicBezTo>
                      <a:pt x="293" y="139"/>
                      <a:pt x="293" y="139"/>
                      <a:pt x="293" y="139"/>
                    </a:cubicBezTo>
                    <a:cubicBezTo>
                      <a:pt x="276" y="125"/>
                      <a:pt x="276" y="125"/>
                      <a:pt x="276" y="125"/>
                    </a:cubicBezTo>
                    <a:cubicBezTo>
                      <a:pt x="264" y="122"/>
                      <a:pt x="264" y="122"/>
                      <a:pt x="264" y="122"/>
                    </a:cubicBezTo>
                    <a:cubicBezTo>
                      <a:pt x="265" y="110"/>
                      <a:pt x="265" y="110"/>
                      <a:pt x="265" y="110"/>
                    </a:cubicBezTo>
                    <a:cubicBezTo>
                      <a:pt x="260" y="108"/>
                      <a:pt x="260" y="108"/>
                      <a:pt x="260" y="108"/>
                    </a:cubicBezTo>
                    <a:cubicBezTo>
                      <a:pt x="260" y="108"/>
                      <a:pt x="256" y="102"/>
                      <a:pt x="254" y="91"/>
                    </a:cubicBezTo>
                    <a:cubicBezTo>
                      <a:pt x="252" y="80"/>
                      <a:pt x="251" y="76"/>
                      <a:pt x="252" y="74"/>
                    </a:cubicBezTo>
                    <a:cubicBezTo>
                      <a:pt x="253" y="71"/>
                      <a:pt x="253" y="65"/>
                      <a:pt x="253" y="65"/>
                    </a:cubicBezTo>
                    <a:cubicBezTo>
                      <a:pt x="252" y="60"/>
                      <a:pt x="252" y="60"/>
                      <a:pt x="252" y="60"/>
                    </a:cubicBezTo>
                    <a:cubicBezTo>
                      <a:pt x="252" y="46"/>
                      <a:pt x="252" y="46"/>
                      <a:pt x="252" y="46"/>
                    </a:cubicBezTo>
                    <a:cubicBezTo>
                      <a:pt x="252" y="46"/>
                      <a:pt x="241" y="36"/>
                      <a:pt x="241" y="32"/>
                    </a:cubicBezTo>
                    <a:cubicBezTo>
                      <a:pt x="241" y="28"/>
                      <a:pt x="242" y="24"/>
                      <a:pt x="242" y="24"/>
                    </a:cubicBezTo>
                    <a:cubicBezTo>
                      <a:pt x="214" y="24"/>
                      <a:pt x="214" y="24"/>
                      <a:pt x="214" y="24"/>
                    </a:cubicBezTo>
                    <a:cubicBezTo>
                      <a:pt x="212" y="24"/>
                      <a:pt x="212" y="24"/>
                      <a:pt x="212" y="24"/>
                    </a:cubicBezTo>
                    <a:cubicBezTo>
                      <a:pt x="210" y="28"/>
                      <a:pt x="202" y="36"/>
                      <a:pt x="192" y="36"/>
                    </a:cubicBezTo>
                    <a:cubicBezTo>
                      <a:pt x="182" y="36"/>
                      <a:pt x="174" y="29"/>
                      <a:pt x="174" y="29"/>
                    </a:cubicBezTo>
                    <a:cubicBezTo>
                      <a:pt x="174" y="29"/>
                      <a:pt x="160" y="30"/>
                      <a:pt x="155" y="23"/>
                    </a:cubicBezTo>
                    <a:cubicBezTo>
                      <a:pt x="150" y="16"/>
                      <a:pt x="155" y="20"/>
                      <a:pt x="157" y="15"/>
                    </a:cubicBezTo>
                    <a:cubicBezTo>
                      <a:pt x="159" y="9"/>
                      <a:pt x="152" y="8"/>
                      <a:pt x="152" y="8"/>
                    </a:cubicBezTo>
                    <a:cubicBezTo>
                      <a:pt x="140" y="15"/>
                      <a:pt x="140" y="15"/>
                      <a:pt x="140" y="15"/>
                    </a:cubicBezTo>
                    <a:cubicBezTo>
                      <a:pt x="140" y="15"/>
                      <a:pt x="130" y="0"/>
                      <a:pt x="124" y="2"/>
                    </a:cubicBezTo>
                    <a:cubicBezTo>
                      <a:pt x="118" y="5"/>
                      <a:pt x="113" y="15"/>
                      <a:pt x="113" y="17"/>
                    </a:cubicBezTo>
                    <a:cubicBezTo>
                      <a:pt x="112" y="18"/>
                      <a:pt x="109" y="21"/>
                      <a:pt x="108" y="22"/>
                    </a:cubicBezTo>
                    <a:cubicBezTo>
                      <a:pt x="107" y="22"/>
                      <a:pt x="110" y="25"/>
                      <a:pt x="111" y="33"/>
                    </a:cubicBezTo>
                    <a:cubicBezTo>
                      <a:pt x="111" y="41"/>
                      <a:pt x="98" y="43"/>
                      <a:pt x="98" y="43"/>
                    </a:cubicBezTo>
                    <a:cubicBezTo>
                      <a:pt x="98" y="43"/>
                      <a:pt x="95" y="50"/>
                      <a:pt x="91" y="56"/>
                    </a:cubicBezTo>
                    <a:cubicBezTo>
                      <a:pt x="87" y="63"/>
                      <a:pt x="74" y="64"/>
                      <a:pt x="74" y="64"/>
                    </a:cubicBezTo>
                    <a:cubicBezTo>
                      <a:pt x="74" y="64"/>
                      <a:pt x="74" y="72"/>
                      <a:pt x="74" y="74"/>
                    </a:cubicBezTo>
                    <a:cubicBezTo>
                      <a:pt x="74" y="76"/>
                      <a:pt x="57" y="68"/>
                      <a:pt x="55" y="68"/>
                    </a:cubicBezTo>
                    <a:cubicBezTo>
                      <a:pt x="52" y="68"/>
                      <a:pt x="48" y="76"/>
                      <a:pt x="46" y="76"/>
                    </a:cubicBezTo>
                    <a:cubicBezTo>
                      <a:pt x="44" y="77"/>
                      <a:pt x="37" y="76"/>
                      <a:pt x="34" y="76"/>
                    </a:cubicBezTo>
                    <a:cubicBezTo>
                      <a:pt x="32" y="76"/>
                      <a:pt x="32" y="71"/>
                      <a:pt x="32" y="71"/>
                    </a:cubicBezTo>
                    <a:cubicBezTo>
                      <a:pt x="26" y="78"/>
                      <a:pt x="26" y="78"/>
                      <a:pt x="26" y="78"/>
                    </a:cubicBezTo>
                    <a:cubicBezTo>
                      <a:pt x="26" y="78"/>
                      <a:pt x="29" y="80"/>
                      <a:pt x="31" y="88"/>
                    </a:cubicBezTo>
                    <a:cubicBezTo>
                      <a:pt x="32" y="93"/>
                      <a:pt x="34" y="106"/>
                      <a:pt x="36" y="113"/>
                    </a:cubicBezTo>
                    <a:cubicBezTo>
                      <a:pt x="37" y="117"/>
                      <a:pt x="40" y="124"/>
                      <a:pt x="42" y="125"/>
                    </a:cubicBezTo>
                    <a:cubicBezTo>
                      <a:pt x="44" y="125"/>
                      <a:pt x="52" y="110"/>
                      <a:pt x="55" y="115"/>
                    </a:cubicBezTo>
                    <a:cubicBezTo>
                      <a:pt x="58" y="120"/>
                      <a:pt x="63" y="121"/>
                      <a:pt x="63" y="122"/>
                    </a:cubicBezTo>
                    <a:cubicBezTo>
                      <a:pt x="63" y="123"/>
                      <a:pt x="50" y="136"/>
                      <a:pt x="50" y="136"/>
                    </a:cubicBezTo>
                    <a:cubicBezTo>
                      <a:pt x="55" y="174"/>
                      <a:pt x="55" y="174"/>
                      <a:pt x="55" y="174"/>
                    </a:cubicBezTo>
                    <a:cubicBezTo>
                      <a:pt x="55" y="174"/>
                      <a:pt x="71" y="177"/>
                      <a:pt x="72" y="186"/>
                    </a:cubicBezTo>
                    <a:cubicBezTo>
                      <a:pt x="72" y="195"/>
                      <a:pt x="64" y="207"/>
                      <a:pt x="64" y="207"/>
                    </a:cubicBezTo>
                    <a:cubicBezTo>
                      <a:pt x="64" y="207"/>
                      <a:pt x="73" y="212"/>
                      <a:pt x="71" y="221"/>
                    </a:cubicBezTo>
                    <a:cubicBezTo>
                      <a:pt x="70" y="230"/>
                      <a:pt x="65" y="238"/>
                      <a:pt x="57" y="233"/>
                    </a:cubicBezTo>
                    <a:cubicBezTo>
                      <a:pt x="49" y="229"/>
                      <a:pt x="38" y="220"/>
                      <a:pt x="33" y="224"/>
                    </a:cubicBezTo>
                    <a:cubicBezTo>
                      <a:pt x="28" y="227"/>
                      <a:pt x="24" y="231"/>
                      <a:pt x="24" y="231"/>
                    </a:cubicBezTo>
                    <a:cubicBezTo>
                      <a:pt x="26" y="248"/>
                      <a:pt x="26" y="248"/>
                      <a:pt x="26" y="248"/>
                    </a:cubicBezTo>
                    <a:cubicBezTo>
                      <a:pt x="26" y="248"/>
                      <a:pt x="39" y="254"/>
                      <a:pt x="35" y="259"/>
                    </a:cubicBezTo>
                    <a:cubicBezTo>
                      <a:pt x="31" y="263"/>
                      <a:pt x="20" y="262"/>
                      <a:pt x="19" y="266"/>
                    </a:cubicBezTo>
                    <a:cubicBezTo>
                      <a:pt x="18" y="271"/>
                      <a:pt x="18" y="278"/>
                      <a:pt x="14" y="279"/>
                    </a:cubicBezTo>
                    <a:cubicBezTo>
                      <a:pt x="10" y="281"/>
                      <a:pt x="1" y="277"/>
                      <a:pt x="1" y="279"/>
                    </a:cubicBezTo>
                    <a:cubicBezTo>
                      <a:pt x="1" y="279"/>
                      <a:pt x="0" y="280"/>
                      <a:pt x="0" y="280"/>
                    </a:cubicBezTo>
                    <a:cubicBezTo>
                      <a:pt x="4" y="280"/>
                      <a:pt x="11" y="283"/>
                      <a:pt x="11" y="283"/>
                    </a:cubicBezTo>
                    <a:cubicBezTo>
                      <a:pt x="19" y="278"/>
                      <a:pt x="19" y="278"/>
                      <a:pt x="19" y="278"/>
                    </a:cubicBezTo>
                    <a:cubicBezTo>
                      <a:pt x="20" y="271"/>
                      <a:pt x="20" y="271"/>
                      <a:pt x="20" y="271"/>
                    </a:cubicBezTo>
                    <a:cubicBezTo>
                      <a:pt x="20" y="271"/>
                      <a:pt x="23" y="271"/>
                      <a:pt x="27" y="275"/>
                    </a:cubicBezTo>
                    <a:cubicBezTo>
                      <a:pt x="31" y="279"/>
                      <a:pt x="29" y="287"/>
                      <a:pt x="29" y="287"/>
                    </a:cubicBezTo>
                    <a:cubicBezTo>
                      <a:pt x="29" y="287"/>
                      <a:pt x="35" y="290"/>
                      <a:pt x="35" y="287"/>
                    </a:cubicBezTo>
                    <a:cubicBezTo>
                      <a:pt x="36" y="284"/>
                      <a:pt x="43" y="301"/>
                      <a:pt x="42" y="302"/>
                    </a:cubicBezTo>
                    <a:cubicBezTo>
                      <a:pt x="42" y="303"/>
                      <a:pt x="51" y="312"/>
                      <a:pt x="51" y="312"/>
                    </a:cubicBezTo>
                    <a:cubicBezTo>
                      <a:pt x="55" y="318"/>
                      <a:pt x="55" y="318"/>
                      <a:pt x="55" y="318"/>
                    </a:cubicBezTo>
                    <a:cubicBezTo>
                      <a:pt x="71" y="327"/>
                      <a:pt x="71" y="327"/>
                      <a:pt x="71" y="327"/>
                    </a:cubicBezTo>
                    <a:cubicBezTo>
                      <a:pt x="78" y="338"/>
                      <a:pt x="78" y="338"/>
                      <a:pt x="78" y="338"/>
                    </a:cubicBezTo>
                    <a:cubicBezTo>
                      <a:pt x="78" y="338"/>
                      <a:pt x="84" y="331"/>
                      <a:pt x="88" y="330"/>
                    </a:cubicBezTo>
                    <a:cubicBezTo>
                      <a:pt x="92" y="329"/>
                      <a:pt x="112" y="353"/>
                      <a:pt x="112" y="353"/>
                    </a:cubicBezTo>
                    <a:cubicBezTo>
                      <a:pt x="125" y="349"/>
                      <a:pt x="125" y="349"/>
                      <a:pt x="125" y="349"/>
                    </a:cubicBezTo>
                    <a:cubicBezTo>
                      <a:pt x="129" y="356"/>
                      <a:pt x="129" y="356"/>
                      <a:pt x="129" y="356"/>
                    </a:cubicBezTo>
                    <a:cubicBezTo>
                      <a:pt x="125" y="365"/>
                      <a:pt x="125" y="365"/>
                      <a:pt x="125" y="365"/>
                    </a:cubicBezTo>
                    <a:cubicBezTo>
                      <a:pt x="123" y="374"/>
                      <a:pt x="123" y="374"/>
                      <a:pt x="123" y="374"/>
                    </a:cubicBezTo>
                    <a:cubicBezTo>
                      <a:pt x="117" y="372"/>
                      <a:pt x="117" y="372"/>
                      <a:pt x="117" y="372"/>
                    </a:cubicBezTo>
                    <a:cubicBezTo>
                      <a:pt x="110" y="377"/>
                      <a:pt x="110" y="377"/>
                      <a:pt x="110" y="377"/>
                    </a:cubicBezTo>
                    <a:cubicBezTo>
                      <a:pt x="112" y="386"/>
                      <a:pt x="112" y="386"/>
                      <a:pt x="112" y="386"/>
                    </a:cubicBezTo>
                    <a:cubicBezTo>
                      <a:pt x="112" y="386"/>
                      <a:pt x="110" y="385"/>
                      <a:pt x="103" y="392"/>
                    </a:cubicBezTo>
                    <a:cubicBezTo>
                      <a:pt x="97" y="399"/>
                      <a:pt x="93" y="389"/>
                      <a:pt x="92" y="387"/>
                    </a:cubicBezTo>
                    <a:cubicBezTo>
                      <a:pt x="92" y="385"/>
                      <a:pt x="87" y="395"/>
                      <a:pt x="87" y="395"/>
                    </a:cubicBezTo>
                    <a:cubicBezTo>
                      <a:pt x="92" y="400"/>
                      <a:pt x="92" y="400"/>
                      <a:pt x="92" y="400"/>
                    </a:cubicBezTo>
                    <a:cubicBezTo>
                      <a:pt x="92" y="400"/>
                      <a:pt x="83" y="410"/>
                      <a:pt x="83" y="412"/>
                    </a:cubicBezTo>
                    <a:cubicBezTo>
                      <a:pt x="83" y="415"/>
                      <a:pt x="95" y="424"/>
                      <a:pt x="100" y="428"/>
                    </a:cubicBezTo>
                    <a:cubicBezTo>
                      <a:pt x="105" y="432"/>
                      <a:pt x="110" y="443"/>
                      <a:pt x="110" y="443"/>
                    </a:cubicBezTo>
                    <a:cubicBezTo>
                      <a:pt x="119" y="443"/>
                      <a:pt x="119" y="443"/>
                      <a:pt x="119" y="443"/>
                    </a:cubicBezTo>
                    <a:cubicBezTo>
                      <a:pt x="122" y="447"/>
                      <a:pt x="122" y="447"/>
                      <a:pt x="122" y="447"/>
                    </a:cubicBezTo>
                    <a:cubicBezTo>
                      <a:pt x="121" y="454"/>
                      <a:pt x="121" y="454"/>
                      <a:pt x="121" y="454"/>
                    </a:cubicBezTo>
                    <a:cubicBezTo>
                      <a:pt x="122" y="459"/>
                      <a:pt x="122" y="459"/>
                      <a:pt x="122" y="459"/>
                    </a:cubicBezTo>
                    <a:cubicBezTo>
                      <a:pt x="112" y="464"/>
                      <a:pt x="112" y="464"/>
                      <a:pt x="112" y="464"/>
                    </a:cubicBezTo>
                    <a:cubicBezTo>
                      <a:pt x="112" y="464"/>
                      <a:pt x="109" y="471"/>
                      <a:pt x="109" y="472"/>
                    </a:cubicBezTo>
                    <a:cubicBezTo>
                      <a:pt x="109" y="473"/>
                      <a:pt x="113" y="478"/>
                      <a:pt x="115" y="481"/>
                    </a:cubicBezTo>
                    <a:cubicBezTo>
                      <a:pt x="124" y="476"/>
                      <a:pt x="144" y="464"/>
                      <a:pt x="144" y="464"/>
                    </a:cubicBezTo>
                    <a:cubicBezTo>
                      <a:pt x="144" y="464"/>
                      <a:pt x="155" y="474"/>
                      <a:pt x="160" y="474"/>
                    </a:cubicBezTo>
                    <a:cubicBezTo>
                      <a:pt x="165" y="473"/>
                      <a:pt x="164" y="466"/>
                      <a:pt x="167" y="459"/>
                    </a:cubicBezTo>
                    <a:cubicBezTo>
                      <a:pt x="169" y="453"/>
                      <a:pt x="176" y="443"/>
                      <a:pt x="179" y="439"/>
                    </a:cubicBezTo>
                    <a:cubicBezTo>
                      <a:pt x="181" y="435"/>
                      <a:pt x="182" y="431"/>
                      <a:pt x="191" y="427"/>
                    </a:cubicBezTo>
                    <a:cubicBezTo>
                      <a:pt x="201" y="422"/>
                      <a:pt x="198" y="432"/>
                      <a:pt x="211" y="432"/>
                    </a:cubicBezTo>
                    <a:cubicBezTo>
                      <a:pt x="224" y="432"/>
                      <a:pt x="228" y="422"/>
                      <a:pt x="228" y="422"/>
                    </a:cubicBezTo>
                    <a:cubicBezTo>
                      <a:pt x="255" y="423"/>
                      <a:pt x="255" y="423"/>
                      <a:pt x="255" y="423"/>
                    </a:cubicBezTo>
                    <a:cubicBezTo>
                      <a:pt x="262" y="417"/>
                      <a:pt x="262" y="417"/>
                      <a:pt x="262" y="417"/>
                    </a:cubicBezTo>
                    <a:cubicBezTo>
                      <a:pt x="262" y="417"/>
                      <a:pt x="271" y="421"/>
                      <a:pt x="272" y="421"/>
                    </a:cubicBezTo>
                    <a:cubicBezTo>
                      <a:pt x="273" y="422"/>
                      <a:pt x="271" y="432"/>
                      <a:pt x="271" y="433"/>
                    </a:cubicBezTo>
                    <a:cubicBezTo>
                      <a:pt x="271" y="434"/>
                      <a:pt x="274" y="429"/>
                      <a:pt x="278" y="424"/>
                    </a:cubicBezTo>
                    <a:cubicBezTo>
                      <a:pt x="282" y="418"/>
                      <a:pt x="286" y="413"/>
                      <a:pt x="286" y="413"/>
                    </a:cubicBezTo>
                    <a:cubicBezTo>
                      <a:pt x="286" y="413"/>
                      <a:pt x="283" y="409"/>
                      <a:pt x="281" y="408"/>
                    </a:cubicBezTo>
                    <a:cubicBezTo>
                      <a:pt x="279" y="406"/>
                      <a:pt x="280" y="403"/>
                      <a:pt x="280" y="395"/>
                    </a:cubicBezTo>
                    <a:cubicBezTo>
                      <a:pt x="280" y="388"/>
                      <a:pt x="291" y="382"/>
                      <a:pt x="293" y="376"/>
                    </a:cubicBezTo>
                    <a:cubicBezTo>
                      <a:pt x="295" y="370"/>
                      <a:pt x="281" y="373"/>
                      <a:pt x="280" y="373"/>
                    </a:cubicBezTo>
                    <a:cubicBezTo>
                      <a:pt x="279" y="372"/>
                      <a:pt x="275" y="368"/>
                      <a:pt x="274" y="368"/>
                    </a:cubicBezTo>
                    <a:cubicBezTo>
                      <a:pt x="274" y="368"/>
                      <a:pt x="286" y="352"/>
                      <a:pt x="286" y="352"/>
                    </a:cubicBezTo>
                    <a:cubicBezTo>
                      <a:pt x="286" y="352"/>
                      <a:pt x="281" y="340"/>
                      <a:pt x="281" y="331"/>
                    </a:cubicBezTo>
                    <a:cubicBezTo>
                      <a:pt x="280" y="321"/>
                      <a:pt x="283" y="313"/>
                      <a:pt x="287" y="305"/>
                    </a:cubicBezTo>
                    <a:cubicBezTo>
                      <a:pt x="290" y="299"/>
                      <a:pt x="298" y="303"/>
                      <a:pt x="300" y="304"/>
                    </a:cubicBezTo>
                    <a:cubicBezTo>
                      <a:pt x="299" y="304"/>
                      <a:pt x="298" y="302"/>
                      <a:pt x="304" y="298"/>
                    </a:cubicBezTo>
                    <a:cubicBezTo>
                      <a:pt x="311" y="293"/>
                      <a:pt x="322" y="297"/>
                      <a:pt x="322" y="297"/>
                    </a:cubicBezTo>
                    <a:cubicBezTo>
                      <a:pt x="322" y="297"/>
                      <a:pt x="320" y="295"/>
                      <a:pt x="331" y="285"/>
                    </a:cubicBezTo>
                    <a:cubicBezTo>
                      <a:pt x="343" y="275"/>
                      <a:pt x="338" y="287"/>
                      <a:pt x="344" y="281"/>
                    </a:cubicBezTo>
                    <a:cubicBezTo>
                      <a:pt x="350" y="274"/>
                      <a:pt x="349" y="264"/>
                      <a:pt x="348" y="255"/>
                    </a:cubicBezTo>
                    <a:cubicBezTo>
                      <a:pt x="347" y="245"/>
                      <a:pt x="354" y="243"/>
                      <a:pt x="356" y="240"/>
                    </a:cubicBezTo>
                    <a:cubicBezTo>
                      <a:pt x="357" y="237"/>
                      <a:pt x="369" y="242"/>
                      <a:pt x="373" y="243"/>
                    </a:cubicBezTo>
                    <a:cubicBezTo>
                      <a:pt x="377" y="244"/>
                      <a:pt x="374" y="239"/>
                      <a:pt x="381" y="235"/>
                    </a:cubicBezTo>
                    <a:cubicBezTo>
                      <a:pt x="382" y="234"/>
                      <a:pt x="384" y="234"/>
                      <a:pt x="385" y="235"/>
                    </a:cubicBezTo>
                    <a:cubicBezTo>
                      <a:pt x="386" y="229"/>
                      <a:pt x="386" y="222"/>
                      <a:pt x="385" y="220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  <a:alpha val="40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1">
                      <a:lumMod val="50000"/>
                    </a:schemeClr>
                  </a:solidFill>
                  <a:latin typeface="e-Ukraine Medium" pitchFamily="50" charset="-52"/>
                </a:endParaRPr>
              </a:p>
            </p:txBody>
          </p:sp>
          <p:sp>
            <p:nvSpPr>
              <p:cNvPr id="96" name="Odessa">
                <a:extLst>
                  <a:ext uri="{FF2B5EF4-FFF2-40B4-BE49-F238E27FC236}">
                    <a16:creationId xmlns:a16="http://schemas.microsoft.com/office/drawing/2014/main" id="{C2D14AA9-1C2B-4050-B76E-5C95E72ED4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9074" y="4981673"/>
                <a:ext cx="2667705" cy="2836326"/>
              </a:xfrm>
              <a:custGeom>
                <a:avLst/>
                <a:gdLst>
                  <a:gd name="T0" fmla="*/ 2147483647 w 467"/>
                  <a:gd name="T1" fmla="*/ 2147483647 h 655"/>
                  <a:gd name="T2" fmla="*/ 2147483647 w 467"/>
                  <a:gd name="T3" fmla="*/ 2147483647 h 655"/>
                  <a:gd name="T4" fmla="*/ 2147483647 w 467"/>
                  <a:gd name="T5" fmla="*/ 2147483647 h 655"/>
                  <a:gd name="T6" fmla="*/ 2147483647 w 467"/>
                  <a:gd name="T7" fmla="*/ 2147483647 h 655"/>
                  <a:gd name="T8" fmla="*/ 2147483647 w 467"/>
                  <a:gd name="T9" fmla="*/ 2147483647 h 655"/>
                  <a:gd name="T10" fmla="*/ 2147483647 w 467"/>
                  <a:gd name="T11" fmla="*/ 2147483647 h 655"/>
                  <a:gd name="T12" fmla="*/ 2147483647 w 467"/>
                  <a:gd name="T13" fmla="*/ 2147483647 h 655"/>
                  <a:gd name="T14" fmla="*/ 2147483647 w 467"/>
                  <a:gd name="T15" fmla="*/ 2147483647 h 655"/>
                  <a:gd name="T16" fmla="*/ 2147483647 w 467"/>
                  <a:gd name="T17" fmla="*/ 2147483647 h 655"/>
                  <a:gd name="T18" fmla="*/ 2147483647 w 467"/>
                  <a:gd name="T19" fmla="*/ 2147483647 h 655"/>
                  <a:gd name="T20" fmla="*/ 2147483647 w 467"/>
                  <a:gd name="T21" fmla="*/ 2147483647 h 655"/>
                  <a:gd name="T22" fmla="*/ 2147483647 w 467"/>
                  <a:gd name="T23" fmla="*/ 2147483647 h 655"/>
                  <a:gd name="T24" fmla="*/ 2147483647 w 467"/>
                  <a:gd name="T25" fmla="*/ 2147483647 h 655"/>
                  <a:gd name="T26" fmla="*/ 2147483647 w 467"/>
                  <a:gd name="T27" fmla="*/ 2147483647 h 655"/>
                  <a:gd name="T28" fmla="*/ 2147483647 w 467"/>
                  <a:gd name="T29" fmla="*/ 2147483647 h 655"/>
                  <a:gd name="T30" fmla="*/ 2147483647 w 467"/>
                  <a:gd name="T31" fmla="*/ 2147483647 h 655"/>
                  <a:gd name="T32" fmla="*/ 2147483647 w 467"/>
                  <a:gd name="T33" fmla="*/ 2147483647 h 655"/>
                  <a:gd name="T34" fmla="*/ 2147483647 w 467"/>
                  <a:gd name="T35" fmla="*/ 2147483647 h 655"/>
                  <a:gd name="T36" fmla="*/ 2147483647 w 467"/>
                  <a:gd name="T37" fmla="*/ 2147483647 h 655"/>
                  <a:gd name="T38" fmla="*/ 2147483647 w 467"/>
                  <a:gd name="T39" fmla="*/ 2147483647 h 655"/>
                  <a:gd name="T40" fmla="*/ 2147483647 w 467"/>
                  <a:gd name="T41" fmla="*/ 2147483647 h 655"/>
                  <a:gd name="T42" fmla="*/ 2147483647 w 467"/>
                  <a:gd name="T43" fmla="*/ 2147483647 h 655"/>
                  <a:gd name="T44" fmla="*/ 2147483647 w 467"/>
                  <a:gd name="T45" fmla="*/ 2147483647 h 655"/>
                  <a:gd name="T46" fmla="*/ 2147483647 w 467"/>
                  <a:gd name="T47" fmla="*/ 2147483647 h 655"/>
                  <a:gd name="T48" fmla="*/ 2147483647 w 467"/>
                  <a:gd name="T49" fmla="*/ 2147483647 h 655"/>
                  <a:gd name="T50" fmla="*/ 2147483647 w 467"/>
                  <a:gd name="T51" fmla="*/ 2147483647 h 655"/>
                  <a:gd name="T52" fmla="*/ 2147483647 w 467"/>
                  <a:gd name="T53" fmla="*/ 2147483647 h 655"/>
                  <a:gd name="T54" fmla="*/ 2147483647 w 467"/>
                  <a:gd name="T55" fmla="*/ 2147483647 h 655"/>
                  <a:gd name="T56" fmla="*/ 2147483647 w 467"/>
                  <a:gd name="T57" fmla="*/ 2147483647 h 655"/>
                  <a:gd name="T58" fmla="*/ 2147483647 w 467"/>
                  <a:gd name="T59" fmla="*/ 2147483647 h 655"/>
                  <a:gd name="T60" fmla="*/ 2147483647 w 467"/>
                  <a:gd name="T61" fmla="*/ 2147483647 h 655"/>
                  <a:gd name="T62" fmla="*/ 2147483647 w 467"/>
                  <a:gd name="T63" fmla="*/ 2147483647 h 655"/>
                  <a:gd name="T64" fmla="*/ 2147483647 w 467"/>
                  <a:gd name="T65" fmla="*/ 2147483647 h 655"/>
                  <a:gd name="T66" fmla="*/ 2147483647 w 467"/>
                  <a:gd name="T67" fmla="*/ 2147483647 h 655"/>
                  <a:gd name="T68" fmla="*/ 2147483647 w 467"/>
                  <a:gd name="T69" fmla="*/ 2147483647 h 655"/>
                  <a:gd name="T70" fmla="*/ 2147483647 w 467"/>
                  <a:gd name="T71" fmla="*/ 2147483647 h 655"/>
                  <a:gd name="T72" fmla="*/ 2147483647 w 467"/>
                  <a:gd name="T73" fmla="*/ 2147483647 h 655"/>
                  <a:gd name="T74" fmla="*/ 2147483647 w 467"/>
                  <a:gd name="T75" fmla="*/ 2147483647 h 655"/>
                  <a:gd name="T76" fmla="*/ 2147483647 w 467"/>
                  <a:gd name="T77" fmla="*/ 2147483647 h 655"/>
                  <a:gd name="T78" fmla="*/ 2147483647 w 467"/>
                  <a:gd name="T79" fmla="*/ 2147483647 h 655"/>
                  <a:gd name="T80" fmla="*/ 2147483647 w 467"/>
                  <a:gd name="T81" fmla="*/ 2147483647 h 655"/>
                  <a:gd name="T82" fmla="*/ 2147483647 w 467"/>
                  <a:gd name="T83" fmla="*/ 2147483647 h 655"/>
                  <a:gd name="T84" fmla="*/ 2147483647 w 467"/>
                  <a:gd name="T85" fmla="*/ 2147483647 h 655"/>
                  <a:gd name="T86" fmla="*/ 2147483647 w 467"/>
                  <a:gd name="T87" fmla="*/ 2147483647 h 655"/>
                  <a:gd name="T88" fmla="*/ 2147483647 w 467"/>
                  <a:gd name="T89" fmla="*/ 2147483647 h 655"/>
                  <a:gd name="T90" fmla="*/ 2147483647 w 467"/>
                  <a:gd name="T91" fmla="*/ 2147483647 h 655"/>
                  <a:gd name="T92" fmla="*/ 2147483647 w 467"/>
                  <a:gd name="T93" fmla="*/ 2147483647 h 655"/>
                  <a:gd name="T94" fmla="*/ 2147483647 w 467"/>
                  <a:gd name="T95" fmla="*/ 2147483647 h 655"/>
                  <a:gd name="T96" fmla="*/ 2147483647 w 467"/>
                  <a:gd name="T97" fmla="*/ 2147483647 h 655"/>
                  <a:gd name="T98" fmla="*/ 2147483647 w 467"/>
                  <a:gd name="T99" fmla="*/ 2147483647 h 655"/>
                  <a:gd name="T100" fmla="*/ 2147483647 w 467"/>
                  <a:gd name="T101" fmla="*/ 2147483647 h 655"/>
                  <a:gd name="T102" fmla="*/ 2147483647 w 467"/>
                  <a:gd name="T103" fmla="*/ 2147483647 h 655"/>
                  <a:gd name="T104" fmla="*/ 2147483647 w 467"/>
                  <a:gd name="T105" fmla="*/ 2147483647 h 655"/>
                  <a:gd name="T106" fmla="*/ 2147483647 w 467"/>
                  <a:gd name="T107" fmla="*/ 2147483647 h 655"/>
                  <a:gd name="T108" fmla="*/ 2147483647 w 467"/>
                  <a:gd name="T109" fmla="*/ 2147483647 h 655"/>
                  <a:gd name="T110" fmla="*/ 2147483647 w 467"/>
                  <a:gd name="T111" fmla="*/ 2147483647 h 655"/>
                  <a:gd name="T112" fmla="*/ 2147483647 w 467"/>
                  <a:gd name="T113" fmla="*/ 2147483647 h 655"/>
                  <a:gd name="T114" fmla="*/ 2147483647 w 467"/>
                  <a:gd name="T115" fmla="*/ 2147483647 h 655"/>
                  <a:gd name="T116" fmla="*/ 2147483647 w 467"/>
                  <a:gd name="T117" fmla="*/ 2147483647 h 655"/>
                  <a:gd name="T118" fmla="*/ 2147483647 w 467"/>
                  <a:gd name="T119" fmla="*/ 2147483647 h 655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467"/>
                  <a:gd name="T181" fmla="*/ 0 h 655"/>
                  <a:gd name="T182" fmla="*/ 467 w 467"/>
                  <a:gd name="T183" fmla="*/ 655 h 655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467" h="655">
                    <a:moveTo>
                      <a:pt x="430" y="278"/>
                    </a:moveTo>
                    <a:cubicBezTo>
                      <a:pt x="430" y="275"/>
                      <a:pt x="462" y="265"/>
                      <a:pt x="462" y="265"/>
                    </a:cubicBezTo>
                    <a:cubicBezTo>
                      <a:pt x="467" y="241"/>
                      <a:pt x="467" y="241"/>
                      <a:pt x="467" y="241"/>
                    </a:cubicBezTo>
                    <a:cubicBezTo>
                      <a:pt x="457" y="229"/>
                      <a:pt x="457" y="229"/>
                      <a:pt x="457" y="229"/>
                    </a:cubicBezTo>
                    <a:cubicBezTo>
                      <a:pt x="446" y="229"/>
                      <a:pt x="446" y="229"/>
                      <a:pt x="446" y="229"/>
                    </a:cubicBezTo>
                    <a:cubicBezTo>
                      <a:pt x="436" y="219"/>
                      <a:pt x="436" y="219"/>
                      <a:pt x="436" y="219"/>
                    </a:cubicBezTo>
                    <a:cubicBezTo>
                      <a:pt x="450" y="207"/>
                      <a:pt x="450" y="207"/>
                      <a:pt x="450" y="207"/>
                    </a:cubicBezTo>
                    <a:cubicBezTo>
                      <a:pt x="450" y="207"/>
                      <a:pt x="449" y="201"/>
                      <a:pt x="444" y="201"/>
                    </a:cubicBezTo>
                    <a:cubicBezTo>
                      <a:pt x="440" y="202"/>
                      <a:pt x="426" y="210"/>
                      <a:pt x="426" y="210"/>
                    </a:cubicBezTo>
                    <a:cubicBezTo>
                      <a:pt x="423" y="205"/>
                      <a:pt x="423" y="205"/>
                      <a:pt x="423" y="205"/>
                    </a:cubicBezTo>
                    <a:cubicBezTo>
                      <a:pt x="411" y="201"/>
                      <a:pt x="411" y="201"/>
                      <a:pt x="411" y="201"/>
                    </a:cubicBezTo>
                    <a:cubicBezTo>
                      <a:pt x="411" y="201"/>
                      <a:pt x="393" y="183"/>
                      <a:pt x="398" y="172"/>
                    </a:cubicBezTo>
                    <a:cubicBezTo>
                      <a:pt x="404" y="162"/>
                      <a:pt x="408" y="152"/>
                      <a:pt x="406" y="149"/>
                    </a:cubicBezTo>
                    <a:cubicBezTo>
                      <a:pt x="403" y="146"/>
                      <a:pt x="388" y="127"/>
                      <a:pt x="388" y="127"/>
                    </a:cubicBezTo>
                    <a:cubicBezTo>
                      <a:pt x="388" y="127"/>
                      <a:pt x="385" y="128"/>
                      <a:pt x="382" y="130"/>
                    </a:cubicBezTo>
                    <a:cubicBezTo>
                      <a:pt x="380" y="131"/>
                      <a:pt x="370" y="123"/>
                      <a:pt x="367" y="125"/>
                    </a:cubicBezTo>
                    <a:cubicBezTo>
                      <a:pt x="364" y="127"/>
                      <a:pt x="359" y="132"/>
                      <a:pt x="352" y="129"/>
                    </a:cubicBezTo>
                    <a:cubicBezTo>
                      <a:pt x="344" y="127"/>
                      <a:pt x="338" y="121"/>
                      <a:pt x="338" y="121"/>
                    </a:cubicBezTo>
                    <a:cubicBezTo>
                      <a:pt x="338" y="121"/>
                      <a:pt x="342" y="99"/>
                      <a:pt x="336" y="92"/>
                    </a:cubicBezTo>
                    <a:cubicBezTo>
                      <a:pt x="329" y="84"/>
                      <a:pt x="322" y="82"/>
                      <a:pt x="322" y="82"/>
                    </a:cubicBezTo>
                    <a:cubicBezTo>
                      <a:pt x="322" y="82"/>
                      <a:pt x="327" y="67"/>
                      <a:pt x="323" y="63"/>
                    </a:cubicBezTo>
                    <a:cubicBezTo>
                      <a:pt x="320" y="59"/>
                      <a:pt x="312" y="55"/>
                      <a:pt x="312" y="50"/>
                    </a:cubicBezTo>
                    <a:cubicBezTo>
                      <a:pt x="312" y="44"/>
                      <a:pt x="310" y="32"/>
                      <a:pt x="310" y="32"/>
                    </a:cubicBezTo>
                    <a:cubicBezTo>
                      <a:pt x="322" y="26"/>
                      <a:pt x="322" y="26"/>
                      <a:pt x="322" y="26"/>
                    </a:cubicBezTo>
                    <a:cubicBezTo>
                      <a:pt x="321" y="19"/>
                      <a:pt x="321" y="19"/>
                      <a:pt x="321" y="19"/>
                    </a:cubicBezTo>
                    <a:cubicBezTo>
                      <a:pt x="286" y="14"/>
                      <a:pt x="286" y="14"/>
                      <a:pt x="286" y="14"/>
                    </a:cubicBezTo>
                    <a:cubicBezTo>
                      <a:pt x="281" y="2"/>
                      <a:pt x="281" y="2"/>
                      <a:pt x="281" y="2"/>
                    </a:cubicBezTo>
                    <a:cubicBezTo>
                      <a:pt x="272" y="0"/>
                      <a:pt x="272" y="0"/>
                      <a:pt x="272" y="0"/>
                    </a:cubicBezTo>
                    <a:cubicBezTo>
                      <a:pt x="270" y="1"/>
                      <a:pt x="268" y="2"/>
                      <a:pt x="267" y="2"/>
                    </a:cubicBezTo>
                    <a:cubicBezTo>
                      <a:pt x="266" y="3"/>
                      <a:pt x="259" y="9"/>
                      <a:pt x="259" y="9"/>
                    </a:cubicBezTo>
                    <a:cubicBezTo>
                      <a:pt x="259" y="9"/>
                      <a:pt x="252" y="3"/>
                      <a:pt x="250" y="3"/>
                    </a:cubicBezTo>
                    <a:cubicBezTo>
                      <a:pt x="249" y="2"/>
                      <a:pt x="240" y="3"/>
                      <a:pt x="235" y="7"/>
                    </a:cubicBezTo>
                    <a:cubicBezTo>
                      <a:pt x="229" y="12"/>
                      <a:pt x="235" y="16"/>
                      <a:pt x="235" y="16"/>
                    </a:cubicBezTo>
                    <a:cubicBezTo>
                      <a:pt x="235" y="16"/>
                      <a:pt x="232" y="23"/>
                      <a:pt x="230" y="24"/>
                    </a:cubicBezTo>
                    <a:cubicBezTo>
                      <a:pt x="227" y="25"/>
                      <a:pt x="221" y="25"/>
                      <a:pt x="212" y="24"/>
                    </a:cubicBezTo>
                    <a:cubicBezTo>
                      <a:pt x="202" y="24"/>
                      <a:pt x="198" y="19"/>
                      <a:pt x="198" y="19"/>
                    </a:cubicBezTo>
                    <a:cubicBezTo>
                      <a:pt x="198" y="19"/>
                      <a:pt x="190" y="26"/>
                      <a:pt x="178" y="27"/>
                    </a:cubicBezTo>
                    <a:cubicBezTo>
                      <a:pt x="170" y="28"/>
                      <a:pt x="161" y="23"/>
                      <a:pt x="155" y="19"/>
                    </a:cubicBezTo>
                    <a:cubicBezTo>
                      <a:pt x="149" y="21"/>
                      <a:pt x="144" y="24"/>
                      <a:pt x="138" y="26"/>
                    </a:cubicBezTo>
                    <a:cubicBezTo>
                      <a:pt x="138" y="26"/>
                      <a:pt x="138" y="26"/>
                      <a:pt x="138" y="26"/>
                    </a:cubicBezTo>
                    <a:cubicBezTo>
                      <a:pt x="137" y="28"/>
                      <a:pt x="128" y="39"/>
                      <a:pt x="126" y="39"/>
                    </a:cubicBezTo>
                    <a:cubicBezTo>
                      <a:pt x="124" y="40"/>
                      <a:pt x="120" y="39"/>
                      <a:pt x="115" y="39"/>
                    </a:cubicBezTo>
                    <a:cubicBezTo>
                      <a:pt x="117" y="50"/>
                      <a:pt x="132" y="61"/>
                      <a:pt x="132" y="61"/>
                    </a:cubicBezTo>
                    <a:cubicBezTo>
                      <a:pt x="143" y="62"/>
                      <a:pt x="143" y="62"/>
                      <a:pt x="143" y="62"/>
                    </a:cubicBezTo>
                    <a:cubicBezTo>
                      <a:pt x="143" y="62"/>
                      <a:pt x="146" y="51"/>
                      <a:pt x="146" y="50"/>
                    </a:cubicBezTo>
                    <a:cubicBezTo>
                      <a:pt x="147" y="48"/>
                      <a:pt x="160" y="55"/>
                      <a:pt x="160" y="55"/>
                    </a:cubicBezTo>
                    <a:cubicBezTo>
                      <a:pt x="160" y="55"/>
                      <a:pt x="159" y="66"/>
                      <a:pt x="160" y="68"/>
                    </a:cubicBezTo>
                    <a:cubicBezTo>
                      <a:pt x="160" y="69"/>
                      <a:pt x="168" y="76"/>
                      <a:pt x="168" y="76"/>
                    </a:cubicBezTo>
                    <a:cubicBezTo>
                      <a:pt x="168" y="76"/>
                      <a:pt x="162" y="81"/>
                      <a:pt x="159" y="87"/>
                    </a:cubicBezTo>
                    <a:cubicBezTo>
                      <a:pt x="156" y="92"/>
                      <a:pt x="169" y="95"/>
                      <a:pt x="171" y="98"/>
                    </a:cubicBezTo>
                    <a:cubicBezTo>
                      <a:pt x="172" y="101"/>
                      <a:pt x="167" y="103"/>
                      <a:pt x="164" y="106"/>
                    </a:cubicBezTo>
                    <a:cubicBezTo>
                      <a:pt x="162" y="108"/>
                      <a:pt x="163" y="127"/>
                      <a:pt x="164" y="128"/>
                    </a:cubicBezTo>
                    <a:cubicBezTo>
                      <a:pt x="164" y="129"/>
                      <a:pt x="153" y="141"/>
                      <a:pt x="152" y="149"/>
                    </a:cubicBezTo>
                    <a:cubicBezTo>
                      <a:pt x="150" y="156"/>
                      <a:pt x="157" y="163"/>
                      <a:pt x="158" y="165"/>
                    </a:cubicBezTo>
                    <a:cubicBezTo>
                      <a:pt x="159" y="167"/>
                      <a:pt x="170" y="166"/>
                      <a:pt x="170" y="166"/>
                    </a:cubicBezTo>
                    <a:cubicBezTo>
                      <a:pt x="170" y="166"/>
                      <a:pt x="173" y="169"/>
                      <a:pt x="179" y="175"/>
                    </a:cubicBezTo>
                    <a:cubicBezTo>
                      <a:pt x="184" y="181"/>
                      <a:pt x="186" y="185"/>
                      <a:pt x="188" y="195"/>
                    </a:cubicBezTo>
                    <a:cubicBezTo>
                      <a:pt x="190" y="204"/>
                      <a:pt x="194" y="202"/>
                      <a:pt x="199" y="203"/>
                    </a:cubicBezTo>
                    <a:cubicBezTo>
                      <a:pt x="204" y="204"/>
                      <a:pt x="200" y="196"/>
                      <a:pt x="200" y="194"/>
                    </a:cubicBezTo>
                    <a:cubicBezTo>
                      <a:pt x="200" y="192"/>
                      <a:pt x="207" y="188"/>
                      <a:pt x="207" y="188"/>
                    </a:cubicBezTo>
                    <a:cubicBezTo>
                      <a:pt x="207" y="188"/>
                      <a:pt x="215" y="192"/>
                      <a:pt x="217" y="194"/>
                    </a:cubicBezTo>
                    <a:cubicBezTo>
                      <a:pt x="220" y="196"/>
                      <a:pt x="216" y="208"/>
                      <a:pt x="216" y="208"/>
                    </a:cubicBezTo>
                    <a:cubicBezTo>
                      <a:pt x="212" y="212"/>
                      <a:pt x="212" y="212"/>
                      <a:pt x="212" y="212"/>
                    </a:cubicBezTo>
                    <a:cubicBezTo>
                      <a:pt x="211" y="232"/>
                      <a:pt x="211" y="232"/>
                      <a:pt x="211" y="232"/>
                    </a:cubicBezTo>
                    <a:cubicBezTo>
                      <a:pt x="211" y="232"/>
                      <a:pt x="207" y="234"/>
                      <a:pt x="201" y="237"/>
                    </a:cubicBezTo>
                    <a:cubicBezTo>
                      <a:pt x="196" y="240"/>
                      <a:pt x="203" y="244"/>
                      <a:pt x="206" y="247"/>
                    </a:cubicBezTo>
                    <a:cubicBezTo>
                      <a:pt x="208" y="250"/>
                      <a:pt x="216" y="245"/>
                      <a:pt x="218" y="245"/>
                    </a:cubicBezTo>
                    <a:cubicBezTo>
                      <a:pt x="220" y="244"/>
                      <a:pt x="221" y="252"/>
                      <a:pt x="221" y="252"/>
                    </a:cubicBezTo>
                    <a:cubicBezTo>
                      <a:pt x="216" y="259"/>
                      <a:pt x="216" y="259"/>
                      <a:pt x="216" y="259"/>
                    </a:cubicBezTo>
                    <a:cubicBezTo>
                      <a:pt x="216" y="279"/>
                      <a:pt x="216" y="279"/>
                      <a:pt x="216" y="279"/>
                    </a:cubicBezTo>
                    <a:cubicBezTo>
                      <a:pt x="216" y="279"/>
                      <a:pt x="221" y="281"/>
                      <a:pt x="229" y="283"/>
                    </a:cubicBezTo>
                    <a:cubicBezTo>
                      <a:pt x="237" y="285"/>
                      <a:pt x="240" y="293"/>
                      <a:pt x="240" y="293"/>
                    </a:cubicBezTo>
                    <a:cubicBezTo>
                      <a:pt x="259" y="293"/>
                      <a:pt x="259" y="293"/>
                      <a:pt x="259" y="293"/>
                    </a:cubicBezTo>
                    <a:cubicBezTo>
                      <a:pt x="259" y="293"/>
                      <a:pt x="261" y="302"/>
                      <a:pt x="260" y="304"/>
                    </a:cubicBezTo>
                    <a:cubicBezTo>
                      <a:pt x="258" y="306"/>
                      <a:pt x="267" y="306"/>
                      <a:pt x="267" y="306"/>
                    </a:cubicBezTo>
                    <a:cubicBezTo>
                      <a:pt x="267" y="306"/>
                      <a:pt x="271" y="311"/>
                      <a:pt x="271" y="322"/>
                    </a:cubicBezTo>
                    <a:cubicBezTo>
                      <a:pt x="271" y="334"/>
                      <a:pt x="269" y="338"/>
                      <a:pt x="268" y="343"/>
                    </a:cubicBezTo>
                    <a:cubicBezTo>
                      <a:pt x="267" y="348"/>
                      <a:pt x="268" y="355"/>
                      <a:pt x="268" y="355"/>
                    </a:cubicBezTo>
                    <a:cubicBezTo>
                      <a:pt x="268" y="355"/>
                      <a:pt x="264" y="358"/>
                      <a:pt x="260" y="363"/>
                    </a:cubicBezTo>
                    <a:cubicBezTo>
                      <a:pt x="257" y="369"/>
                      <a:pt x="264" y="372"/>
                      <a:pt x="274" y="375"/>
                    </a:cubicBezTo>
                    <a:cubicBezTo>
                      <a:pt x="283" y="379"/>
                      <a:pt x="289" y="389"/>
                      <a:pt x="289" y="395"/>
                    </a:cubicBezTo>
                    <a:cubicBezTo>
                      <a:pt x="288" y="401"/>
                      <a:pt x="264" y="398"/>
                      <a:pt x="260" y="397"/>
                    </a:cubicBezTo>
                    <a:cubicBezTo>
                      <a:pt x="257" y="396"/>
                      <a:pt x="260" y="403"/>
                      <a:pt x="253" y="403"/>
                    </a:cubicBezTo>
                    <a:cubicBezTo>
                      <a:pt x="245" y="404"/>
                      <a:pt x="252" y="393"/>
                      <a:pt x="252" y="393"/>
                    </a:cubicBezTo>
                    <a:cubicBezTo>
                      <a:pt x="252" y="393"/>
                      <a:pt x="241" y="382"/>
                      <a:pt x="238" y="379"/>
                    </a:cubicBezTo>
                    <a:cubicBezTo>
                      <a:pt x="234" y="376"/>
                      <a:pt x="232" y="388"/>
                      <a:pt x="232" y="388"/>
                    </a:cubicBezTo>
                    <a:cubicBezTo>
                      <a:pt x="232" y="388"/>
                      <a:pt x="229" y="388"/>
                      <a:pt x="226" y="388"/>
                    </a:cubicBezTo>
                    <a:cubicBezTo>
                      <a:pt x="223" y="387"/>
                      <a:pt x="226" y="396"/>
                      <a:pt x="226" y="398"/>
                    </a:cubicBezTo>
                    <a:cubicBezTo>
                      <a:pt x="225" y="400"/>
                      <a:pt x="225" y="399"/>
                      <a:pt x="221" y="401"/>
                    </a:cubicBezTo>
                    <a:cubicBezTo>
                      <a:pt x="218" y="402"/>
                      <a:pt x="207" y="389"/>
                      <a:pt x="207" y="389"/>
                    </a:cubicBezTo>
                    <a:cubicBezTo>
                      <a:pt x="207" y="389"/>
                      <a:pt x="197" y="374"/>
                      <a:pt x="195" y="374"/>
                    </a:cubicBezTo>
                    <a:cubicBezTo>
                      <a:pt x="193" y="373"/>
                      <a:pt x="188" y="384"/>
                      <a:pt x="185" y="386"/>
                    </a:cubicBezTo>
                    <a:cubicBezTo>
                      <a:pt x="182" y="388"/>
                      <a:pt x="182" y="377"/>
                      <a:pt x="176" y="377"/>
                    </a:cubicBezTo>
                    <a:cubicBezTo>
                      <a:pt x="170" y="376"/>
                      <a:pt x="174" y="389"/>
                      <a:pt x="174" y="390"/>
                    </a:cubicBezTo>
                    <a:cubicBezTo>
                      <a:pt x="174" y="391"/>
                      <a:pt x="164" y="399"/>
                      <a:pt x="164" y="399"/>
                    </a:cubicBezTo>
                    <a:cubicBezTo>
                      <a:pt x="158" y="393"/>
                      <a:pt x="158" y="393"/>
                      <a:pt x="158" y="393"/>
                    </a:cubicBezTo>
                    <a:cubicBezTo>
                      <a:pt x="162" y="391"/>
                      <a:pt x="162" y="391"/>
                      <a:pt x="162" y="391"/>
                    </a:cubicBezTo>
                    <a:cubicBezTo>
                      <a:pt x="162" y="391"/>
                      <a:pt x="162" y="369"/>
                      <a:pt x="160" y="363"/>
                    </a:cubicBezTo>
                    <a:cubicBezTo>
                      <a:pt x="157" y="357"/>
                      <a:pt x="118" y="380"/>
                      <a:pt x="117" y="388"/>
                    </a:cubicBezTo>
                    <a:cubicBezTo>
                      <a:pt x="116" y="396"/>
                      <a:pt x="120" y="404"/>
                      <a:pt x="121" y="406"/>
                    </a:cubicBezTo>
                    <a:cubicBezTo>
                      <a:pt x="121" y="408"/>
                      <a:pt x="120" y="415"/>
                      <a:pt x="118" y="420"/>
                    </a:cubicBezTo>
                    <a:cubicBezTo>
                      <a:pt x="116" y="424"/>
                      <a:pt x="131" y="431"/>
                      <a:pt x="134" y="439"/>
                    </a:cubicBezTo>
                    <a:cubicBezTo>
                      <a:pt x="138" y="447"/>
                      <a:pt x="122" y="453"/>
                      <a:pt x="121" y="462"/>
                    </a:cubicBezTo>
                    <a:cubicBezTo>
                      <a:pt x="119" y="471"/>
                      <a:pt x="123" y="469"/>
                      <a:pt x="123" y="475"/>
                    </a:cubicBezTo>
                    <a:cubicBezTo>
                      <a:pt x="122" y="480"/>
                      <a:pt x="102" y="481"/>
                      <a:pt x="91" y="486"/>
                    </a:cubicBezTo>
                    <a:cubicBezTo>
                      <a:pt x="79" y="490"/>
                      <a:pt x="92" y="505"/>
                      <a:pt x="90" y="508"/>
                    </a:cubicBezTo>
                    <a:cubicBezTo>
                      <a:pt x="89" y="512"/>
                      <a:pt x="86" y="514"/>
                      <a:pt x="81" y="517"/>
                    </a:cubicBezTo>
                    <a:cubicBezTo>
                      <a:pt x="76" y="520"/>
                      <a:pt x="81" y="526"/>
                      <a:pt x="81" y="526"/>
                    </a:cubicBezTo>
                    <a:cubicBezTo>
                      <a:pt x="81" y="526"/>
                      <a:pt x="67" y="527"/>
                      <a:pt x="64" y="529"/>
                    </a:cubicBezTo>
                    <a:cubicBezTo>
                      <a:pt x="61" y="531"/>
                      <a:pt x="59" y="537"/>
                      <a:pt x="59" y="537"/>
                    </a:cubicBezTo>
                    <a:cubicBezTo>
                      <a:pt x="59" y="537"/>
                      <a:pt x="56" y="538"/>
                      <a:pt x="50" y="545"/>
                    </a:cubicBezTo>
                    <a:cubicBezTo>
                      <a:pt x="43" y="553"/>
                      <a:pt x="56" y="559"/>
                      <a:pt x="56" y="566"/>
                    </a:cubicBezTo>
                    <a:cubicBezTo>
                      <a:pt x="57" y="573"/>
                      <a:pt x="50" y="582"/>
                      <a:pt x="48" y="583"/>
                    </a:cubicBezTo>
                    <a:cubicBezTo>
                      <a:pt x="47" y="583"/>
                      <a:pt x="39" y="583"/>
                      <a:pt x="36" y="583"/>
                    </a:cubicBezTo>
                    <a:cubicBezTo>
                      <a:pt x="34" y="583"/>
                      <a:pt x="28" y="576"/>
                      <a:pt x="17" y="576"/>
                    </a:cubicBezTo>
                    <a:cubicBezTo>
                      <a:pt x="7" y="576"/>
                      <a:pt x="8" y="585"/>
                      <a:pt x="4" y="589"/>
                    </a:cubicBezTo>
                    <a:cubicBezTo>
                      <a:pt x="0" y="593"/>
                      <a:pt x="11" y="597"/>
                      <a:pt x="11" y="598"/>
                    </a:cubicBezTo>
                    <a:cubicBezTo>
                      <a:pt x="11" y="599"/>
                      <a:pt x="10" y="604"/>
                      <a:pt x="12" y="606"/>
                    </a:cubicBezTo>
                    <a:cubicBezTo>
                      <a:pt x="15" y="608"/>
                      <a:pt x="18" y="608"/>
                      <a:pt x="19" y="619"/>
                    </a:cubicBezTo>
                    <a:cubicBezTo>
                      <a:pt x="20" y="629"/>
                      <a:pt x="44" y="635"/>
                      <a:pt x="57" y="645"/>
                    </a:cubicBezTo>
                    <a:cubicBezTo>
                      <a:pt x="71" y="655"/>
                      <a:pt x="65" y="643"/>
                      <a:pt x="72" y="644"/>
                    </a:cubicBezTo>
                    <a:cubicBezTo>
                      <a:pt x="79" y="645"/>
                      <a:pt x="85" y="648"/>
                      <a:pt x="87" y="647"/>
                    </a:cubicBezTo>
                    <a:cubicBezTo>
                      <a:pt x="88" y="646"/>
                      <a:pt x="87" y="630"/>
                      <a:pt x="87" y="628"/>
                    </a:cubicBezTo>
                    <a:cubicBezTo>
                      <a:pt x="87" y="626"/>
                      <a:pt x="93" y="614"/>
                      <a:pt x="100" y="615"/>
                    </a:cubicBezTo>
                    <a:cubicBezTo>
                      <a:pt x="107" y="615"/>
                      <a:pt x="100" y="629"/>
                      <a:pt x="100" y="629"/>
                    </a:cubicBezTo>
                    <a:cubicBezTo>
                      <a:pt x="100" y="629"/>
                      <a:pt x="97" y="626"/>
                      <a:pt x="106" y="634"/>
                    </a:cubicBezTo>
                    <a:cubicBezTo>
                      <a:pt x="115" y="642"/>
                      <a:pt x="153" y="607"/>
                      <a:pt x="161" y="604"/>
                    </a:cubicBezTo>
                    <a:cubicBezTo>
                      <a:pt x="169" y="601"/>
                      <a:pt x="189" y="603"/>
                      <a:pt x="189" y="603"/>
                    </a:cubicBezTo>
                    <a:cubicBezTo>
                      <a:pt x="189" y="603"/>
                      <a:pt x="220" y="619"/>
                      <a:pt x="223" y="629"/>
                    </a:cubicBezTo>
                    <a:cubicBezTo>
                      <a:pt x="227" y="638"/>
                      <a:pt x="224" y="653"/>
                      <a:pt x="224" y="653"/>
                    </a:cubicBezTo>
                    <a:cubicBezTo>
                      <a:pt x="224" y="653"/>
                      <a:pt x="233" y="649"/>
                      <a:pt x="239" y="639"/>
                    </a:cubicBezTo>
                    <a:cubicBezTo>
                      <a:pt x="244" y="630"/>
                      <a:pt x="240" y="603"/>
                      <a:pt x="241" y="602"/>
                    </a:cubicBezTo>
                    <a:cubicBezTo>
                      <a:pt x="242" y="602"/>
                      <a:pt x="225" y="598"/>
                      <a:pt x="225" y="598"/>
                    </a:cubicBezTo>
                    <a:cubicBezTo>
                      <a:pt x="225" y="598"/>
                      <a:pt x="223" y="602"/>
                      <a:pt x="218" y="597"/>
                    </a:cubicBezTo>
                    <a:cubicBezTo>
                      <a:pt x="213" y="592"/>
                      <a:pt x="225" y="581"/>
                      <a:pt x="225" y="581"/>
                    </a:cubicBezTo>
                    <a:cubicBezTo>
                      <a:pt x="216" y="579"/>
                      <a:pt x="216" y="579"/>
                      <a:pt x="216" y="579"/>
                    </a:cubicBezTo>
                    <a:cubicBezTo>
                      <a:pt x="216" y="579"/>
                      <a:pt x="215" y="557"/>
                      <a:pt x="215" y="555"/>
                    </a:cubicBezTo>
                    <a:cubicBezTo>
                      <a:pt x="216" y="552"/>
                      <a:pt x="215" y="540"/>
                      <a:pt x="215" y="536"/>
                    </a:cubicBezTo>
                    <a:cubicBezTo>
                      <a:pt x="216" y="532"/>
                      <a:pt x="224" y="526"/>
                      <a:pt x="224" y="526"/>
                    </a:cubicBezTo>
                    <a:cubicBezTo>
                      <a:pt x="231" y="532"/>
                      <a:pt x="231" y="532"/>
                      <a:pt x="231" y="532"/>
                    </a:cubicBezTo>
                    <a:cubicBezTo>
                      <a:pt x="225" y="536"/>
                      <a:pt x="225" y="536"/>
                      <a:pt x="225" y="536"/>
                    </a:cubicBezTo>
                    <a:cubicBezTo>
                      <a:pt x="225" y="536"/>
                      <a:pt x="227" y="541"/>
                      <a:pt x="226" y="550"/>
                    </a:cubicBezTo>
                    <a:cubicBezTo>
                      <a:pt x="226" y="558"/>
                      <a:pt x="238" y="565"/>
                      <a:pt x="240" y="567"/>
                    </a:cubicBezTo>
                    <a:cubicBezTo>
                      <a:pt x="242" y="569"/>
                      <a:pt x="243" y="562"/>
                      <a:pt x="244" y="560"/>
                    </a:cubicBezTo>
                    <a:cubicBezTo>
                      <a:pt x="245" y="557"/>
                      <a:pt x="251" y="558"/>
                      <a:pt x="255" y="555"/>
                    </a:cubicBezTo>
                    <a:cubicBezTo>
                      <a:pt x="259" y="551"/>
                      <a:pt x="246" y="544"/>
                      <a:pt x="245" y="540"/>
                    </a:cubicBezTo>
                    <a:cubicBezTo>
                      <a:pt x="244" y="536"/>
                      <a:pt x="251" y="534"/>
                      <a:pt x="251" y="534"/>
                    </a:cubicBezTo>
                    <a:cubicBezTo>
                      <a:pt x="264" y="539"/>
                      <a:pt x="264" y="539"/>
                      <a:pt x="264" y="539"/>
                    </a:cubicBezTo>
                    <a:cubicBezTo>
                      <a:pt x="268" y="519"/>
                      <a:pt x="268" y="519"/>
                      <a:pt x="268" y="519"/>
                    </a:cubicBezTo>
                    <a:cubicBezTo>
                      <a:pt x="274" y="514"/>
                      <a:pt x="274" y="514"/>
                      <a:pt x="274" y="514"/>
                    </a:cubicBezTo>
                    <a:cubicBezTo>
                      <a:pt x="285" y="526"/>
                      <a:pt x="285" y="526"/>
                      <a:pt x="285" y="526"/>
                    </a:cubicBezTo>
                    <a:cubicBezTo>
                      <a:pt x="293" y="516"/>
                      <a:pt x="293" y="516"/>
                      <a:pt x="293" y="516"/>
                    </a:cubicBezTo>
                    <a:cubicBezTo>
                      <a:pt x="295" y="512"/>
                      <a:pt x="295" y="512"/>
                      <a:pt x="295" y="512"/>
                    </a:cubicBezTo>
                    <a:cubicBezTo>
                      <a:pt x="303" y="520"/>
                      <a:pt x="303" y="520"/>
                      <a:pt x="303" y="520"/>
                    </a:cubicBezTo>
                    <a:cubicBezTo>
                      <a:pt x="324" y="499"/>
                      <a:pt x="324" y="499"/>
                      <a:pt x="324" y="499"/>
                    </a:cubicBezTo>
                    <a:cubicBezTo>
                      <a:pt x="324" y="492"/>
                      <a:pt x="324" y="492"/>
                      <a:pt x="324" y="492"/>
                    </a:cubicBezTo>
                    <a:cubicBezTo>
                      <a:pt x="324" y="492"/>
                      <a:pt x="342" y="471"/>
                      <a:pt x="343" y="467"/>
                    </a:cubicBezTo>
                    <a:cubicBezTo>
                      <a:pt x="345" y="463"/>
                      <a:pt x="332" y="453"/>
                      <a:pt x="332" y="453"/>
                    </a:cubicBezTo>
                    <a:cubicBezTo>
                      <a:pt x="331" y="441"/>
                      <a:pt x="331" y="441"/>
                      <a:pt x="331" y="441"/>
                    </a:cubicBezTo>
                    <a:cubicBezTo>
                      <a:pt x="331" y="441"/>
                      <a:pt x="317" y="434"/>
                      <a:pt x="311" y="431"/>
                    </a:cubicBezTo>
                    <a:cubicBezTo>
                      <a:pt x="306" y="428"/>
                      <a:pt x="293" y="408"/>
                      <a:pt x="294" y="402"/>
                    </a:cubicBezTo>
                    <a:cubicBezTo>
                      <a:pt x="295" y="395"/>
                      <a:pt x="312" y="390"/>
                      <a:pt x="313" y="390"/>
                    </a:cubicBezTo>
                    <a:cubicBezTo>
                      <a:pt x="314" y="390"/>
                      <a:pt x="318" y="397"/>
                      <a:pt x="319" y="402"/>
                    </a:cubicBezTo>
                    <a:cubicBezTo>
                      <a:pt x="319" y="406"/>
                      <a:pt x="326" y="408"/>
                      <a:pt x="326" y="408"/>
                    </a:cubicBezTo>
                    <a:cubicBezTo>
                      <a:pt x="326" y="408"/>
                      <a:pt x="327" y="413"/>
                      <a:pt x="326" y="415"/>
                    </a:cubicBezTo>
                    <a:cubicBezTo>
                      <a:pt x="326" y="418"/>
                      <a:pt x="335" y="423"/>
                      <a:pt x="338" y="424"/>
                    </a:cubicBezTo>
                    <a:cubicBezTo>
                      <a:pt x="342" y="426"/>
                      <a:pt x="339" y="437"/>
                      <a:pt x="338" y="438"/>
                    </a:cubicBezTo>
                    <a:cubicBezTo>
                      <a:pt x="338" y="439"/>
                      <a:pt x="353" y="450"/>
                      <a:pt x="353" y="452"/>
                    </a:cubicBezTo>
                    <a:cubicBezTo>
                      <a:pt x="354" y="453"/>
                      <a:pt x="366" y="439"/>
                      <a:pt x="369" y="435"/>
                    </a:cubicBezTo>
                    <a:cubicBezTo>
                      <a:pt x="371" y="430"/>
                      <a:pt x="369" y="427"/>
                      <a:pt x="379" y="421"/>
                    </a:cubicBezTo>
                    <a:cubicBezTo>
                      <a:pt x="390" y="414"/>
                      <a:pt x="379" y="406"/>
                      <a:pt x="379" y="406"/>
                    </a:cubicBezTo>
                    <a:cubicBezTo>
                      <a:pt x="379" y="406"/>
                      <a:pt x="387" y="403"/>
                      <a:pt x="393" y="396"/>
                    </a:cubicBezTo>
                    <a:cubicBezTo>
                      <a:pt x="399" y="389"/>
                      <a:pt x="393" y="389"/>
                      <a:pt x="392" y="388"/>
                    </a:cubicBezTo>
                    <a:cubicBezTo>
                      <a:pt x="391" y="388"/>
                      <a:pt x="397" y="383"/>
                      <a:pt x="398" y="379"/>
                    </a:cubicBezTo>
                    <a:cubicBezTo>
                      <a:pt x="400" y="376"/>
                      <a:pt x="390" y="367"/>
                      <a:pt x="390" y="367"/>
                    </a:cubicBezTo>
                    <a:cubicBezTo>
                      <a:pt x="396" y="362"/>
                      <a:pt x="396" y="362"/>
                      <a:pt x="396" y="362"/>
                    </a:cubicBezTo>
                    <a:cubicBezTo>
                      <a:pt x="396" y="362"/>
                      <a:pt x="408" y="362"/>
                      <a:pt x="409" y="363"/>
                    </a:cubicBezTo>
                    <a:cubicBezTo>
                      <a:pt x="410" y="363"/>
                      <a:pt x="423" y="352"/>
                      <a:pt x="437" y="347"/>
                    </a:cubicBezTo>
                    <a:cubicBezTo>
                      <a:pt x="441" y="345"/>
                      <a:pt x="445" y="344"/>
                      <a:pt x="448" y="344"/>
                    </a:cubicBezTo>
                    <a:cubicBezTo>
                      <a:pt x="449" y="334"/>
                      <a:pt x="452" y="309"/>
                      <a:pt x="452" y="308"/>
                    </a:cubicBezTo>
                    <a:cubicBezTo>
                      <a:pt x="452" y="306"/>
                      <a:pt x="430" y="281"/>
                      <a:pt x="430" y="278"/>
                    </a:cubicBezTo>
                    <a:close/>
                  </a:path>
                </a:pathLst>
              </a:custGeom>
              <a:solidFill>
                <a:srgbClr val="0070C0">
                  <a:alpha val="40000"/>
                </a:srgb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ln>
                    <a:solidFill>
                      <a:schemeClr val="bg1">
                        <a:lumMod val="65000"/>
                      </a:schemeClr>
                    </a:solidFill>
                  </a:ln>
                  <a:solidFill>
                    <a:schemeClr val="bg1">
                      <a:lumMod val="65000"/>
                    </a:schemeClr>
                  </a:solidFill>
                  <a:highlight>
                    <a:srgbClr val="00FFFF"/>
                  </a:highlight>
                  <a:latin typeface="e-Ukraine Medium" pitchFamily="50" charset="-52"/>
                </a:endParaRPr>
              </a:p>
            </p:txBody>
          </p:sp>
          <p:sp>
            <p:nvSpPr>
              <p:cNvPr id="97" name="Vinnitsa">
                <a:extLst>
                  <a:ext uri="{FF2B5EF4-FFF2-40B4-BE49-F238E27FC236}">
                    <a16:creationId xmlns:a16="http://schemas.microsoft.com/office/drawing/2014/main" id="{72A12465-4069-439A-9105-3BE8A259C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71191" y="3365107"/>
                <a:ext cx="2207188" cy="1775390"/>
              </a:xfrm>
              <a:custGeom>
                <a:avLst/>
                <a:gdLst>
                  <a:gd name="T0" fmla="*/ 2147483647 w 386"/>
                  <a:gd name="T1" fmla="*/ 2147483647 h 410"/>
                  <a:gd name="T2" fmla="*/ 2147483647 w 386"/>
                  <a:gd name="T3" fmla="*/ 2147483647 h 410"/>
                  <a:gd name="T4" fmla="*/ 2147483647 w 386"/>
                  <a:gd name="T5" fmla="*/ 2147483647 h 410"/>
                  <a:gd name="T6" fmla="*/ 2147483647 w 386"/>
                  <a:gd name="T7" fmla="*/ 2147483647 h 410"/>
                  <a:gd name="T8" fmla="*/ 2147483647 w 386"/>
                  <a:gd name="T9" fmla="*/ 2147483647 h 410"/>
                  <a:gd name="T10" fmla="*/ 2147483647 w 386"/>
                  <a:gd name="T11" fmla="*/ 2147483647 h 410"/>
                  <a:gd name="T12" fmla="*/ 2147483647 w 386"/>
                  <a:gd name="T13" fmla="*/ 2147483647 h 410"/>
                  <a:gd name="T14" fmla="*/ 2147483647 w 386"/>
                  <a:gd name="T15" fmla="*/ 2147483647 h 410"/>
                  <a:gd name="T16" fmla="*/ 2147483647 w 386"/>
                  <a:gd name="T17" fmla="*/ 2147483647 h 410"/>
                  <a:gd name="T18" fmla="*/ 2147483647 w 386"/>
                  <a:gd name="T19" fmla="*/ 2147483647 h 410"/>
                  <a:gd name="T20" fmla="*/ 2147483647 w 386"/>
                  <a:gd name="T21" fmla="*/ 2147483647 h 410"/>
                  <a:gd name="T22" fmla="*/ 2147483647 w 386"/>
                  <a:gd name="T23" fmla="*/ 2147483647 h 410"/>
                  <a:gd name="T24" fmla="*/ 2147483647 w 386"/>
                  <a:gd name="T25" fmla="*/ 2147483647 h 410"/>
                  <a:gd name="T26" fmla="*/ 2147483647 w 386"/>
                  <a:gd name="T27" fmla="*/ 2147483647 h 410"/>
                  <a:gd name="T28" fmla="*/ 2147483647 w 386"/>
                  <a:gd name="T29" fmla="*/ 2147483647 h 410"/>
                  <a:gd name="T30" fmla="*/ 2147483647 w 386"/>
                  <a:gd name="T31" fmla="*/ 2147483647 h 410"/>
                  <a:gd name="T32" fmla="*/ 2147483647 w 386"/>
                  <a:gd name="T33" fmla="*/ 2147483647 h 410"/>
                  <a:gd name="T34" fmla="*/ 2147483647 w 386"/>
                  <a:gd name="T35" fmla="*/ 2147483647 h 410"/>
                  <a:gd name="T36" fmla="*/ 2147483647 w 386"/>
                  <a:gd name="T37" fmla="*/ 2147483647 h 410"/>
                  <a:gd name="T38" fmla="*/ 2147483647 w 386"/>
                  <a:gd name="T39" fmla="*/ 2147483647 h 410"/>
                  <a:gd name="T40" fmla="*/ 2147483647 w 386"/>
                  <a:gd name="T41" fmla="*/ 2147483647 h 410"/>
                  <a:gd name="T42" fmla="*/ 2147483647 w 386"/>
                  <a:gd name="T43" fmla="*/ 2147483647 h 410"/>
                  <a:gd name="T44" fmla="*/ 2147483647 w 386"/>
                  <a:gd name="T45" fmla="*/ 2147483647 h 410"/>
                  <a:gd name="T46" fmla="*/ 2147483647 w 386"/>
                  <a:gd name="T47" fmla="*/ 2147483647 h 410"/>
                  <a:gd name="T48" fmla="*/ 2147483647 w 386"/>
                  <a:gd name="T49" fmla="*/ 2147483647 h 410"/>
                  <a:gd name="T50" fmla="*/ 2147483647 w 386"/>
                  <a:gd name="T51" fmla="*/ 2147483647 h 410"/>
                  <a:gd name="T52" fmla="*/ 2147483647 w 386"/>
                  <a:gd name="T53" fmla="*/ 2147483647 h 410"/>
                  <a:gd name="T54" fmla="*/ 2147483647 w 386"/>
                  <a:gd name="T55" fmla="*/ 2147483647 h 410"/>
                  <a:gd name="T56" fmla="*/ 2147483647 w 386"/>
                  <a:gd name="T57" fmla="*/ 2147483647 h 410"/>
                  <a:gd name="T58" fmla="*/ 2147483647 w 386"/>
                  <a:gd name="T59" fmla="*/ 2147483647 h 410"/>
                  <a:gd name="T60" fmla="*/ 2147483647 w 386"/>
                  <a:gd name="T61" fmla="*/ 2147483647 h 410"/>
                  <a:gd name="T62" fmla="*/ 2147483647 w 386"/>
                  <a:gd name="T63" fmla="*/ 2147483647 h 410"/>
                  <a:gd name="T64" fmla="*/ 2147483647 w 386"/>
                  <a:gd name="T65" fmla="*/ 2147483647 h 410"/>
                  <a:gd name="T66" fmla="*/ 2147483647 w 386"/>
                  <a:gd name="T67" fmla="*/ 2147483647 h 410"/>
                  <a:gd name="T68" fmla="*/ 2147483647 w 386"/>
                  <a:gd name="T69" fmla="*/ 2147483647 h 410"/>
                  <a:gd name="T70" fmla="*/ 2147483647 w 386"/>
                  <a:gd name="T71" fmla="*/ 2147483647 h 410"/>
                  <a:gd name="T72" fmla="*/ 2147483647 w 386"/>
                  <a:gd name="T73" fmla="*/ 2147483647 h 410"/>
                  <a:gd name="T74" fmla="*/ 2147483647 w 386"/>
                  <a:gd name="T75" fmla="*/ 2147483647 h 410"/>
                  <a:gd name="T76" fmla="*/ 2147483647 w 386"/>
                  <a:gd name="T77" fmla="*/ 2147483647 h 410"/>
                  <a:gd name="T78" fmla="*/ 2147483647 w 386"/>
                  <a:gd name="T79" fmla="*/ 2147483647 h 410"/>
                  <a:gd name="T80" fmla="*/ 2147483647 w 386"/>
                  <a:gd name="T81" fmla="*/ 2147483647 h 410"/>
                  <a:gd name="T82" fmla="*/ 2147483647 w 386"/>
                  <a:gd name="T83" fmla="*/ 2147483647 h 410"/>
                  <a:gd name="T84" fmla="*/ 2147483647 w 386"/>
                  <a:gd name="T85" fmla="*/ 2147483647 h 410"/>
                  <a:gd name="T86" fmla="*/ 2147483647 w 386"/>
                  <a:gd name="T87" fmla="*/ 2147483647 h 410"/>
                  <a:gd name="T88" fmla="*/ 2147483647 w 386"/>
                  <a:gd name="T89" fmla="*/ 2147483647 h 410"/>
                  <a:gd name="T90" fmla="*/ 2147483647 w 386"/>
                  <a:gd name="T91" fmla="*/ 2147483647 h 410"/>
                  <a:gd name="T92" fmla="*/ 2147483647 w 386"/>
                  <a:gd name="T93" fmla="*/ 2147483647 h 410"/>
                  <a:gd name="T94" fmla="*/ 2147483647 w 386"/>
                  <a:gd name="T95" fmla="*/ 2147483647 h 410"/>
                  <a:gd name="T96" fmla="*/ 2147483647 w 386"/>
                  <a:gd name="T97" fmla="*/ 2147483647 h 410"/>
                  <a:gd name="T98" fmla="*/ 2147483647 w 386"/>
                  <a:gd name="T99" fmla="*/ 2147483647 h 410"/>
                  <a:gd name="T100" fmla="*/ 2147483647 w 386"/>
                  <a:gd name="T101" fmla="*/ 2147483647 h 410"/>
                  <a:gd name="T102" fmla="*/ 2147483647 w 386"/>
                  <a:gd name="T103" fmla="*/ 2147483647 h 410"/>
                  <a:gd name="T104" fmla="*/ 2147483647 w 386"/>
                  <a:gd name="T105" fmla="*/ 2147483647 h 410"/>
                  <a:gd name="T106" fmla="*/ 2147483647 w 386"/>
                  <a:gd name="T107" fmla="*/ 2147483647 h 41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386"/>
                  <a:gd name="T163" fmla="*/ 0 h 410"/>
                  <a:gd name="T164" fmla="*/ 386 w 386"/>
                  <a:gd name="T165" fmla="*/ 410 h 41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386" h="410">
                    <a:moveTo>
                      <a:pt x="225" y="409"/>
                    </a:moveTo>
                    <a:cubicBezTo>
                      <a:pt x="227" y="409"/>
                      <a:pt x="236" y="398"/>
                      <a:pt x="237" y="396"/>
                    </a:cubicBezTo>
                    <a:cubicBezTo>
                      <a:pt x="238" y="395"/>
                      <a:pt x="241" y="386"/>
                      <a:pt x="241" y="386"/>
                    </a:cubicBezTo>
                    <a:cubicBezTo>
                      <a:pt x="249" y="385"/>
                      <a:pt x="249" y="385"/>
                      <a:pt x="249" y="385"/>
                    </a:cubicBezTo>
                    <a:cubicBezTo>
                      <a:pt x="249" y="385"/>
                      <a:pt x="265" y="398"/>
                      <a:pt x="277" y="397"/>
                    </a:cubicBezTo>
                    <a:cubicBezTo>
                      <a:pt x="289" y="396"/>
                      <a:pt x="297" y="389"/>
                      <a:pt x="297" y="389"/>
                    </a:cubicBezTo>
                    <a:cubicBezTo>
                      <a:pt x="297" y="389"/>
                      <a:pt x="301" y="394"/>
                      <a:pt x="311" y="394"/>
                    </a:cubicBezTo>
                    <a:cubicBezTo>
                      <a:pt x="320" y="395"/>
                      <a:pt x="326" y="395"/>
                      <a:pt x="329" y="394"/>
                    </a:cubicBezTo>
                    <a:cubicBezTo>
                      <a:pt x="331" y="393"/>
                      <a:pt x="334" y="386"/>
                      <a:pt x="334" y="386"/>
                    </a:cubicBezTo>
                    <a:cubicBezTo>
                      <a:pt x="334" y="386"/>
                      <a:pt x="328" y="382"/>
                      <a:pt x="334" y="377"/>
                    </a:cubicBezTo>
                    <a:cubicBezTo>
                      <a:pt x="339" y="373"/>
                      <a:pt x="348" y="372"/>
                      <a:pt x="349" y="373"/>
                    </a:cubicBezTo>
                    <a:cubicBezTo>
                      <a:pt x="351" y="373"/>
                      <a:pt x="358" y="379"/>
                      <a:pt x="358" y="379"/>
                    </a:cubicBezTo>
                    <a:cubicBezTo>
                      <a:pt x="358" y="379"/>
                      <a:pt x="365" y="373"/>
                      <a:pt x="366" y="372"/>
                    </a:cubicBezTo>
                    <a:cubicBezTo>
                      <a:pt x="368" y="371"/>
                      <a:pt x="374" y="369"/>
                      <a:pt x="374" y="369"/>
                    </a:cubicBezTo>
                    <a:cubicBezTo>
                      <a:pt x="377" y="361"/>
                      <a:pt x="377" y="361"/>
                      <a:pt x="377" y="361"/>
                    </a:cubicBezTo>
                    <a:cubicBezTo>
                      <a:pt x="341" y="340"/>
                      <a:pt x="341" y="340"/>
                      <a:pt x="341" y="340"/>
                    </a:cubicBezTo>
                    <a:cubicBezTo>
                      <a:pt x="360" y="325"/>
                      <a:pt x="360" y="325"/>
                      <a:pt x="360" y="325"/>
                    </a:cubicBezTo>
                    <a:cubicBezTo>
                      <a:pt x="360" y="325"/>
                      <a:pt x="368" y="333"/>
                      <a:pt x="372" y="333"/>
                    </a:cubicBezTo>
                    <a:cubicBezTo>
                      <a:pt x="376" y="332"/>
                      <a:pt x="386" y="319"/>
                      <a:pt x="386" y="319"/>
                    </a:cubicBezTo>
                    <a:cubicBezTo>
                      <a:pt x="380" y="314"/>
                      <a:pt x="380" y="314"/>
                      <a:pt x="380" y="314"/>
                    </a:cubicBezTo>
                    <a:cubicBezTo>
                      <a:pt x="380" y="314"/>
                      <a:pt x="371" y="315"/>
                      <a:pt x="372" y="314"/>
                    </a:cubicBezTo>
                    <a:cubicBezTo>
                      <a:pt x="374" y="313"/>
                      <a:pt x="380" y="300"/>
                      <a:pt x="380" y="300"/>
                    </a:cubicBezTo>
                    <a:cubicBezTo>
                      <a:pt x="380" y="300"/>
                      <a:pt x="375" y="294"/>
                      <a:pt x="375" y="287"/>
                    </a:cubicBezTo>
                    <a:cubicBezTo>
                      <a:pt x="376" y="280"/>
                      <a:pt x="376" y="275"/>
                      <a:pt x="376" y="275"/>
                    </a:cubicBezTo>
                    <a:cubicBezTo>
                      <a:pt x="356" y="265"/>
                      <a:pt x="356" y="265"/>
                      <a:pt x="356" y="265"/>
                    </a:cubicBezTo>
                    <a:cubicBezTo>
                      <a:pt x="363" y="254"/>
                      <a:pt x="363" y="254"/>
                      <a:pt x="363" y="254"/>
                    </a:cubicBezTo>
                    <a:cubicBezTo>
                      <a:pt x="363" y="254"/>
                      <a:pt x="347" y="254"/>
                      <a:pt x="347" y="252"/>
                    </a:cubicBezTo>
                    <a:cubicBezTo>
                      <a:pt x="346" y="251"/>
                      <a:pt x="346" y="238"/>
                      <a:pt x="345" y="237"/>
                    </a:cubicBezTo>
                    <a:cubicBezTo>
                      <a:pt x="344" y="235"/>
                      <a:pt x="339" y="233"/>
                      <a:pt x="339" y="231"/>
                    </a:cubicBezTo>
                    <a:cubicBezTo>
                      <a:pt x="340" y="228"/>
                      <a:pt x="341" y="223"/>
                      <a:pt x="340" y="220"/>
                    </a:cubicBezTo>
                    <a:cubicBezTo>
                      <a:pt x="339" y="218"/>
                      <a:pt x="328" y="210"/>
                      <a:pt x="328" y="210"/>
                    </a:cubicBezTo>
                    <a:cubicBezTo>
                      <a:pt x="334" y="203"/>
                      <a:pt x="334" y="203"/>
                      <a:pt x="334" y="203"/>
                    </a:cubicBezTo>
                    <a:cubicBezTo>
                      <a:pt x="334" y="203"/>
                      <a:pt x="322" y="198"/>
                      <a:pt x="323" y="192"/>
                    </a:cubicBezTo>
                    <a:cubicBezTo>
                      <a:pt x="324" y="187"/>
                      <a:pt x="338" y="173"/>
                      <a:pt x="339" y="170"/>
                    </a:cubicBezTo>
                    <a:cubicBezTo>
                      <a:pt x="340" y="168"/>
                      <a:pt x="342" y="152"/>
                      <a:pt x="342" y="152"/>
                    </a:cubicBezTo>
                    <a:cubicBezTo>
                      <a:pt x="308" y="122"/>
                      <a:pt x="308" y="122"/>
                      <a:pt x="308" y="122"/>
                    </a:cubicBezTo>
                    <a:cubicBezTo>
                      <a:pt x="320" y="107"/>
                      <a:pt x="320" y="107"/>
                      <a:pt x="320" y="107"/>
                    </a:cubicBezTo>
                    <a:cubicBezTo>
                      <a:pt x="320" y="98"/>
                      <a:pt x="320" y="98"/>
                      <a:pt x="320" y="98"/>
                    </a:cubicBezTo>
                    <a:cubicBezTo>
                      <a:pt x="313" y="98"/>
                      <a:pt x="313" y="98"/>
                      <a:pt x="313" y="98"/>
                    </a:cubicBezTo>
                    <a:cubicBezTo>
                      <a:pt x="321" y="91"/>
                      <a:pt x="321" y="91"/>
                      <a:pt x="321" y="91"/>
                    </a:cubicBezTo>
                    <a:cubicBezTo>
                      <a:pt x="321" y="91"/>
                      <a:pt x="306" y="81"/>
                      <a:pt x="308" y="79"/>
                    </a:cubicBezTo>
                    <a:cubicBezTo>
                      <a:pt x="309" y="78"/>
                      <a:pt x="319" y="66"/>
                      <a:pt x="317" y="65"/>
                    </a:cubicBezTo>
                    <a:cubicBezTo>
                      <a:pt x="315" y="64"/>
                      <a:pt x="310" y="61"/>
                      <a:pt x="306" y="59"/>
                    </a:cubicBezTo>
                    <a:cubicBezTo>
                      <a:pt x="306" y="60"/>
                      <a:pt x="306" y="60"/>
                      <a:pt x="306" y="60"/>
                    </a:cubicBezTo>
                    <a:cubicBezTo>
                      <a:pt x="306" y="60"/>
                      <a:pt x="282" y="73"/>
                      <a:pt x="279" y="74"/>
                    </a:cubicBezTo>
                    <a:cubicBezTo>
                      <a:pt x="276" y="76"/>
                      <a:pt x="237" y="71"/>
                      <a:pt x="237" y="71"/>
                    </a:cubicBezTo>
                    <a:cubicBezTo>
                      <a:pt x="241" y="65"/>
                      <a:pt x="241" y="65"/>
                      <a:pt x="241" y="65"/>
                    </a:cubicBezTo>
                    <a:cubicBezTo>
                      <a:pt x="234" y="53"/>
                      <a:pt x="234" y="53"/>
                      <a:pt x="234" y="53"/>
                    </a:cubicBezTo>
                    <a:cubicBezTo>
                      <a:pt x="234" y="53"/>
                      <a:pt x="239" y="47"/>
                      <a:pt x="239" y="43"/>
                    </a:cubicBezTo>
                    <a:cubicBezTo>
                      <a:pt x="239" y="38"/>
                      <a:pt x="233" y="29"/>
                      <a:pt x="233" y="29"/>
                    </a:cubicBezTo>
                    <a:cubicBezTo>
                      <a:pt x="233" y="29"/>
                      <a:pt x="237" y="16"/>
                      <a:pt x="225" y="8"/>
                    </a:cubicBezTo>
                    <a:cubicBezTo>
                      <a:pt x="212" y="0"/>
                      <a:pt x="202" y="28"/>
                      <a:pt x="200" y="29"/>
                    </a:cubicBezTo>
                    <a:cubicBezTo>
                      <a:pt x="199" y="30"/>
                      <a:pt x="195" y="27"/>
                      <a:pt x="190" y="24"/>
                    </a:cubicBezTo>
                    <a:cubicBezTo>
                      <a:pt x="185" y="21"/>
                      <a:pt x="183" y="32"/>
                      <a:pt x="183" y="32"/>
                    </a:cubicBezTo>
                    <a:cubicBezTo>
                      <a:pt x="183" y="32"/>
                      <a:pt x="172" y="25"/>
                      <a:pt x="167" y="23"/>
                    </a:cubicBezTo>
                    <a:cubicBezTo>
                      <a:pt x="162" y="21"/>
                      <a:pt x="148" y="33"/>
                      <a:pt x="148" y="33"/>
                    </a:cubicBezTo>
                    <a:cubicBezTo>
                      <a:pt x="139" y="30"/>
                      <a:pt x="139" y="30"/>
                      <a:pt x="139" y="30"/>
                    </a:cubicBezTo>
                    <a:cubicBezTo>
                      <a:pt x="135" y="32"/>
                      <a:pt x="135" y="32"/>
                      <a:pt x="135" y="32"/>
                    </a:cubicBezTo>
                    <a:cubicBezTo>
                      <a:pt x="135" y="32"/>
                      <a:pt x="128" y="28"/>
                      <a:pt x="125" y="26"/>
                    </a:cubicBezTo>
                    <a:cubicBezTo>
                      <a:pt x="122" y="24"/>
                      <a:pt x="114" y="36"/>
                      <a:pt x="114" y="36"/>
                    </a:cubicBezTo>
                    <a:cubicBezTo>
                      <a:pt x="107" y="30"/>
                      <a:pt x="107" y="30"/>
                      <a:pt x="107" y="30"/>
                    </a:cubicBezTo>
                    <a:cubicBezTo>
                      <a:pt x="86" y="30"/>
                      <a:pt x="86" y="30"/>
                      <a:pt x="86" y="30"/>
                    </a:cubicBezTo>
                    <a:cubicBezTo>
                      <a:pt x="79" y="33"/>
                      <a:pt x="79" y="33"/>
                      <a:pt x="79" y="33"/>
                    </a:cubicBezTo>
                    <a:cubicBezTo>
                      <a:pt x="81" y="35"/>
                      <a:pt x="81" y="35"/>
                      <a:pt x="81" y="35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68" y="45"/>
                      <a:pt x="76" y="57"/>
                      <a:pt x="76" y="60"/>
                    </a:cubicBezTo>
                    <a:cubicBezTo>
                      <a:pt x="77" y="63"/>
                      <a:pt x="73" y="64"/>
                      <a:pt x="71" y="67"/>
                    </a:cubicBezTo>
                    <a:cubicBezTo>
                      <a:pt x="69" y="70"/>
                      <a:pt x="74" y="76"/>
                      <a:pt x="73" y="78"/>
                    </a:cubicBezTo>
                    <a:cubicBezTo>
                      <a:pt x="72" y="79"/>
                      <a:pt x="67" y="82"/>
                      <a:pt x="62" y="85"/>
                    </a:cubicBezTo>
                    <a:cubicBezTo>
                      <a:pt x="57" y="87"/>
                      <a:pt x="78" y="106"/>
                      <a:pt x="78" y="106"/>
                    </a:cubicBezTo>
                    <a:cubicBezTo>
                      <a:pt x="73" y="115"/>
                      <a:pt x="73" y="115"/>
                      <a:pt x="73" y="115"/>
                    </a:cubicBezTo>
                    <a:cubicBezTo>
                      <a:pt x="73" y="115"/>
                      <a:pt x="82" y="126"/>
                      <a:pt x="81" y="133"/>
                    </a:cubicBezTo>
                    <a:cubicBezTo>
                      <a:pt x="80" y="140"/>
                      <a:pt x="78" y="144"/>
                      <a:pt x="78" y="144"/>
                    </a:cubicBezTo>
                    <a:cubicBezTo>
                      <a:pt x="82" y="153"/>
                      <a:pt x="82" y="153"/>
                      <a:pt x="82" y="153"/>
                    </a:cubicBezTo>
                    <a:cubicBezTo>
                      <a:pt x="82" y="153"/>
                      <a:pt x="82" y="161"/>
                      <a:pt x="82" y="163"/>
                    </a:cubicBezTo>
                    <a:cubicBezTo>
                      <a:pt x="82" y="164"/>
                      <a:pt x="66" y="169"/>
                      <a:pt x="66" y="169"/>
                    </a:cubicBezTo>
                    <a:cubicBezTo>
                      <a:pt x="49" y="159"/>
                      <a:pt x="49" y="159"/>
                      <a:pt x="49" y="159"/>
                    </a:cubicBezTo>
                    <a:cubicBezTo>
                      <a:pt x="49" y="159"/>
                      <a:pt x="46" y="165"/>
                      <a:pt x="42" y="166"/>
                    </a:cubicBezTo>
                    <a:cubicBezTo>
                      <a:pt x="38" y="166"/>
                      <a:pt x="28" y="166"/>
                      <a:pt x="28" y="166"/>
                    </a:cubicBezTo>
                    <a:cubicBezTo>
                      <a:pt x="28" y="166"/>
                      <a:pt x="26" y="173"/>
                      <a:pt x="24" y="177"/>
                    </a:cubicBezTo>
                    <a:cubicBezTo>
                      <a:pt x="21" y="181"/>
                      <a:pt x="12" y="190"/>
                      <a:pt x="12" y="190"/>
                    </a:cubicBezTo>
                    <a:cubicBezTo>
                      <a:pt x="12" y="190"/>
                      <a:pt x="11" y="234"/>
                      <a:pt x="11" y="236"/>
                    </a:cubicBezTo>
                    <a:cubicBezTo>
                      <a:pt x="11" y="238"/>
                      <a:pt x="15" y="242"/>
                      <a:pt x="15" y="242"/>
                    </a:cubicBezTo>
                    <a:cubicBezTo>
                      <a:pt x="9" y="247"/>
                      <a:pt x="9" y="247"/>
                      <a:pt x="9" y="247"/>
                    </a:cubicBezTo>
                    <a:cubicBezTo>
                      <a:pt x="11" y="257"/>
                      <a:pt x="11" y="257"/>
                      <a:pt x="11" y="257"/>
                    </a:cubicBezTo>
                    <a:cubicBezTo>
                      <a:pt x="5" y="270"/>
                      <a:pt x="5" y="270"/>
                      <a:pt x="5" y="270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2" y="276"/>
                      <a:pt x="6" y="276"/>
                      <a:pt x="13" y="277"/>
                    </a:cubicBezTo>
                    <a:cubicBezTo>
                      <a:pt x="28" y="278"/>
                      <a:pt x="17" y="288"/>
                      <a:pt x="18" y="294"/>
                    </a:cubicBezTo>
                    <a:cubicBezTo>
                      <a:pt x="18" y="299"/>
                      <a:pt x="22" y="307"/>
                      <a:pt x="25" y="311"/>
                    </a:cubicBezTo>
                    <a:cubicBezTo>
                      <a:pt x="27" y="309"/>
                      <a:pt x="29" y="309"/>
                      <a:pt x="30" y="309"/>
                    </a:cubicBezTo>
                    <a:cubicBezTo>
                      <a:pt x="35" y="309"/>
                      <a:pt x="45" y="316"/>
                      <a:pt x="46" y="317"/>
                    </a:cubicBezTo>
                    <a:cubicBezTo>
                      <a:pt x="47" y="319"/>
                      <a:pt x="66" y="314"/>
                      <a:pt x="73" y="323"/>
                    </a:cubicBezTo>
                    <a:cubicBezTo>
                      <a:pt x="79" y="331"/>
                      <a:pt x="74" y="330"/>
                      <a:pt x="85" y="342"/>
                    </a:cubicBezTo>
                    <a:cubicBezTo>
                      <a:pt x="96" y="354"/>
                      <a:pt x="100" y="345"/>
                      <a:pt x="100" y="345"/>
                    </a:cubicBezTo>
                    <a:cubicBezTo>
                      <a:pt x="100" y="345"/>
                      <a:pt x="102" y="355"/>
                      <a:pt x="104" y="360"/>
                    </a:cubicBezTo>
                    <a:cubicBezTo>
                      <a:pt x="106" y="365"/>
                      <a:pt x="117" y="361"/>
                      <a:pt x="117" y="361"/>
                    </a:cubicBezTo>
                    <a:cubicBezTo>
                      <a:pt x="117" y="361"/>
                      <a:pt x="116" y="366"/>
                      <a:pt x="124" y="371"/>
                    </a:cubicBezTo>
                    <a:cubicBezTo>
                      <a:pt x="131" y="376"/>
                      <a:pt x="131" y="365"/>
                      <a:pt x="131" y="365"/>
                    </a:cubicBezTo>
                    <a:cubicBezTo>
                      <a:pt x="131" y="365"/>
                      <a:pt x="134" y="361"/>
                      <a:pt x="142" y="362"/>
                    </a:cubicBezTo>
                    <a:cubicBezTo>
                      <a:pt x="149" y="362"/>
                      <a:pt x="147" y="371"/>
                      <a:pt x="147" y="372"/>
                    </a:cubicBezTo>
                    <a:cubicBezTo>
                      <a:pt x="147" y="373"/>
                      <a:pt x="135" y="379"/>
                      <a:pt x="137" y="384"/>
                    </a:cubicBezTo>
                    <a:cubicBezTo>
                      <a:pt x="139" y="389"/>
                      <a:pt x="151" y="382"/>
                      <a:pt x="151" y="382"/>
                    </a:cubicBezTo>
                    <a:cubicBezTo>
                      <a:pt x="151" y="382"/>
                      <a:pt x="154" y="397"/>
                      <a:pt x="157" y="401"/>
                    </a:cubicBezTo>
                    <a:cubicBezTo>
                      <a:pt x="159" y="405"/>
                      <a:pt x="166" y="382"/>
                      <a:pt x="166" y="382"/>
                    </a:cubicBezTo>
                    <a:cubicBezTo>
                      <a:pt x="166" y="382"/>
                      <a:pt x="204" y="384"/>
                      <a:pt x="208" y="390"/>
                    </a:cubicBezTo>
                    <a:cubicBezTo>
                      <a:pt x="212" y="395"/>
                      <a:pt x="212" y="398"/>
                      <a:pt x="214" y="409"/>
                    </a:cubicBezTo>
                    <a:cubicBezTo>
                      <a:pt x="214" y="409"/>
                      <a:pt x="214" y="409"/>
                      <a:pt x="214" y="409"/>
                    </a:cubicBezTo>
                    <a:cubicBezTo>
                      <a:pt x="219" y="409"/>
                      <a:pt x="223" y="410"/>
                      <a:pt x="225" y="409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  <a:alpha val="62000"/>
                </a:schemeClr>
              </a:solidFill>
              <a:ln w="317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square" lIns="138129" tIns="69065" rIns="138129" bIns="69065"/>
              <a:lstStyle>
                <a:defPPr>
                  <a:defRPr lang="uk-UA"/>
                </a:defPPr>
                <a:lvl1pPr marL="0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16325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632649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448972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3265296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4081621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4897944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5714268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6530593" algn="l" defTabSz="1632649" rtl="0" eaLnBrk="1" latinLnBrk="0" hangingPunct="1"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ru-RU" sz="1100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e-Ukraine Medium" pitchFamily="50" charset="-52"/>
                </a:endParaRPr>
              </a:p>
            </p:txBody>
          </p:sp>
        </p:grpSp>
        <p:cxnSp>
          <p:nvCxnSpPr>
            <p:cNvPr id="72" name="Пряма сполучна лінія 63">
              <a:extLst>
                <a:ext uri="{FF2B5EF4-FFF2-40B4-BE49-F238E27FC236}">
                  <a16:creationId xmlns:a16="http://schemas.microsoft.com/office/drawing/2014/main" id="{D8953B2A-C6DE-4DE2-9A38-4BB807EDCB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8364" y="8676970"/>
              <a:ext cx="4920877" cy="0"/>
            </a:xfrm>
            <a:prstGeom prst="line">
              <a:avLst/>
            </a:prstGeom>
            <a:ln w="28575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8" name="Picture 12">
            <a:extLst>
              <a:ext uri="{FF2B5EF4-FFF2-40B4-BE49-F238E27FC236}">
                <a16:creationId xmlns:a16="http://schemas.microsoft.com/office/drawing/2014/main" id="{22C8CC6D-3673-4549-A753-1D8E89E85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06022" y="0"/>
            <a:ext cx="2064144" cy="194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9">
            <a:extLst>
              <a:ext uri="{FF2B5EF4-FFF2-40B4-BE49-F238E27FC236}">
                <a16:creationId xmlns:a16="http://schemas.microsoft.com/office/drawing/2014/main" id="{CB0B1A8E-A2AE-4A74-BA8B-48BAE0266462}"/>
              </a:ext>
            </a:extLst>
          </p:cNvPr>
          <p:cNvSpPr txBox="1"/>
          <p:nvPr/>
        </p:nvSpPr>
        <p:spPr>
          <a:xfrm>
            <a:off x="303518" y="1663851"/>
            <a:ext cx="117106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k-UA"/>
            </a:defPPr>
            <a:lvl1pPr marL="0" algn="l" defTabSz="163264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16325" algn="l" defTabSz="163264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649" algn="l" defTabSz="163264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48972" algn="l" defTabSz="163264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65296" algn="l" defTabSz="163264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081621" algn="l" defTabSz="163264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897944" algn="l" defTabSz="163264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714268" algn="l" defTabSz="163264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530593" algn="l" defTabSz="1632649" rtl="0" eaLnBrk="1" latinLnBrk="0" hangingPunct="1"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 адміністративних послуг</a:t>
            </a:r>
          </a:p>
          <a:p>
            <a:r>
              <a:rPr lang="uk-UA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Головним управлінням ДПС в Одеській області</a:t>
            </a:r>
          </a:p>
        </p:txBody>
      </p:sp>
    </p:spTree>
    <p:extLst>
      <p:ext uri="{BB962C8B-B14F-4D97-AF65-F5344CB8AC3E}">
        <p14:creationId xmlns:p14="http://schemas.microsoft.com/office/powerpoint/2010/main" val="4210042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65DABC-FFF2-48EE-A8EA-6E026A4DDC8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545" y="333065"/>
            <a:ext cx="3832058" cy="9294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05C01A0-FB9A-454D-ABCD-4CBE0A7E6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845" y="1350337"/>
            <a:ext cx="8807567" cy="5174598"/>
          </a:xfrm>
          <a:prstGeom prst="rect">
            <a:avLst/>
          </a:prstGeom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A46139B7-0749-42ED-B26F-A4B3342BFEAA}"/>
              </a:ext>
            </a:extLst>
          </p:cNvPr>
          <p:cNvSpPr txBox="1"/>
          <p:nvPr/>
        </p:nvSpPr>
        <p:spPr>
          <a:xfrm>
            <a:off x="4064774" y="765287"/>
            <a:ext cx="5482235" cy="4377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="horz" wrap="square" lIns="33867" tIns="33867" rIns="33867" bIns="33867" numCol="1" spcCol="38100" rtlCol="0" anchor="ctr">
            <a:spAutoFit/>
          </a:bodyPr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625640" hangingPunct="0"/>
            <a:r>
              <a:rPr lang="uk-UA" sz="2400" b="1" dirty="0">
                <a:solidFill>
                  <a:schemeClr val="accent1">
                    <a:lumMod val="50000"/>
                  </a:schemeClr>
                </a:solidFill>
                <a:latin typeface="e-Ukraine Regular"/>
                <a:sym typeface="Helvetica Neue"/>
              </a:rPr>
              <a:t>Мобільний додаток «Моя податкова»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9DE7CA-B2D1-4953-90F7-ECEA008F83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10335374" y="2587180"/>
            <a:ext cx="1798081" cy="20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30CA6C2-67D0-4EEE-A4D0-D6230CFC26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6000"/>
          </a:blip>
          <a:srcRect/>
          <a:stretch>
            <a:fillRect/>
          </a:stretch>
        </p:blipFill>
        <p:spPr bwMode="auto">
          <a:xfrm>
            <a:off x="-143236" y="1770987"/>
            <a:ext cx="1798081" cy="2029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5F9124AD-C1EA-492C-883F-5037CCE283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45" y="5318195"/>
            <a:ext cx="1713389" cy="153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D316761E-C022-4F2F-9687-612C8FA0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9187" y="0"/>
            <a:ext cx="2182813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F7A58F7C-6853-4E6D-8B76-3C7DACCAF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78611" y="5224498"/>
            <a:ext cx="1713389" cy="153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453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Налоги и е-акциз: Минцифра анонсировала появление в приложении &amp;quot;Дия&amp;quot; новых  услуг">
            <a:extLst>
              <a:ext uri="{FF2B5EF4-FFF2-40B4-BE49-F238E27FC236}">
                <a16:creationId xmlns:a16="http://schemas.microsoft.com/office/drawing/2014/main" id="{A8D0423D-7397-43D1-9536-584752C33797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1" t="5283" r="31119"/>
          <a:stretch/>
        </p:blipFill>
        <p:spPr bwMode="auto">
          <a:xfrm>
            <a:off x="10701942" y="5494186"/>
            <a:ext cx="1410789" cy="1272287"/>
          </a:xfrm>
          <a:prstGeom prst="ellipse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49B168-6D01-4EC8-AB17-FDFF2A9F85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561" y="793935"/>
            <a:ext cx="8932019" cy="538189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AB3961-9C6D-454A-AFE7-BB78B371CE6C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3" r="19699"/>
          <a:stretch/>
        </p:blipFill>
        <p:spPr>
          <a:xfrm>
            <a:off x="63811" y="5539689"/>
            <a:ext cx="1339249" cy="1272287"/>
          </a:xfrm>
          <a:prstGeom prst="ellipse">
            <a:avLst/>
          </a:prstGeom>
        </p:spPr>
      </p:pic>
      <p:pic>
        <p:nvPicPr>
          <p:cNvPr id="7" name="Picture 5" descr="Державні послуги онлайн | Дія">
            <a:extLst>
              <a:ext uri="{FF2B5EF4-FFF2-40B4-BE49-F238E27FC236}">
                <a16:creationId xmlns:a16="http://schemas.microsoft.com/office/drawing/2014/main" id="{3672AA31-8E77-4A67-BE79-D8BC30C1D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1" r="16920"/>
          <a:stretch/>
        </p:blipFill>
        <p:spPr bwMode="auto">
          <a:xfrm>
            <a:off x="5538281" y="155814"/>
            <a:ext cx="1246676" cy="1093361"/>
          </a:xfrm>
          <a:prstGeom prst="ellipse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FE4450-4F19-45F0-905D-367807A6928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0930" y="176852"/>
            <a:ext cx="2544259" cy="617083"/>
          </a:xfrm>
          <a:prstGeom prst="rect">
            <a:avLst/>
          </a:prstGeom>
        </p:spPr>
      </p:pic>
      <p:pic>
        <p:nvPicPr>
          <p:cNvPr id="9" name="Picture 12">
            <a:extLst>
              <a:ext uri="{FF2B5EF4-FFF2-40B4-BE49-F238E27FC236}">
                <a16:creationId xmlns:a16="http://schemas.microsoft.com/office/drawing/2014/main" id="{57262291-A5C4-4FCA-AEFF-C67AEBE54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48814" y="46023"/>
            <a:ext cx="1779375" cy="1679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1403FF53-06B2-45E4-8294-2358897B1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202" y="6175833"/>
            <a:ext cx="1486429" cy="42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44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D072F84-8A80-4813-A2A0-B1C26B6891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479" y="228600"/>
            <a:ext cx="2825948" cy="643856"/>
          </a:xfrm>
          <a:prstGeom prst="rect">
            <a:avLst/>
          </a:prstGeom>
        </p:spPr>
      </p:pic>
      <p:pic>
        <p:nvPicPr>
          <p:cNvPr id="5" name="Picture 12">
            <a:extLst>
              <a:ext uri="{FF2B5EF4-FFF2-40B4-BE49-F238E27FC236}">
                <a16:creationId xmlns:a16="http://schemas.microsoft.com/office/drawing/2014/main" id="{D0917BDB-B445-4A5A-A68E-EFD62DEF5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30560" y="-16933"/>
            <a:ext cx="2561441" cy="2212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2CCAA9-AA7B-4DF0-AC27-118B26E55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49467" y="5452534"/>
            <a:ext cx="1636663" cy="140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FC8F3F-C770-4430-972A-0B0FC2444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568589"/>
            <a:ext cx="10515600" cy="740094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Найбільш запитувані послуги за січень - лютий 2025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року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510723-6197-4663-A644-7945EC2700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8683"/>
            <a:ext cx="10515600" cy="53000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DFA15910-6A2E-4BB8-849F-AC8E1304A2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8823076"/>
              </p:ext>
            </p:extLst>
          </p:nvPr>
        </p:nvGraphicFramePr>
        <p:xfrm>
          <a:off x="635000" y="1212444"/>
          <a:ext cx="9914467" cy="5607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4699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562B0CF-2752-4A8A-8829-D23DF542D7A4}"/>
              </a:ext>
            </a:extLst>
          </p:cNvPr>
          <p:cNvGraphicFramePr>
            <a:graphicFrameLocks noGrp="1"/>
          </p:cNvGraphicFramePr>
          <p:nvPr/>
        </p:nvGraphicFramePr>
        <p:xfrm>
          <a:off x="186267" y="63329"/>
          <a:ext cx="11823700" cy="66519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4134">
                  <a:extLst>
                    <a:ext uri="{9D8B030D-6E8A-4147-A177-3AD203B41FA5}">
                      <a16:colId xmlns:a16="http://schemas.microsoft.com/office/drawing/2014/main" val="3212264134"/>
                    </a:ext>
                  </a:extLst>
                </a:gridCol>
                <a:gridCol w="3607342">
                  <a:extLst>
                    <a:ext uri="{9D8B030D-6E8A-4147-A177-3AD203B41FA5}">
                      <a16:colId xmlns:a16="http://schemas.microsoft.com/office/drawing/2014/main" val="3175225566"/>
                    </a:ext>
                  </a:extLst>
                </a:gridCol>
                <a:gridCol w="3534281">
                  <a:extLst>
                    <a:ext uri="{9D8B030D-6E8A-4147-A177-3AD203B41FA5}">
                      <a16:colId xmlns:a16="http://schemas.microsoft.com/office/drawing/2014/main" val="950044202"/>
                    </a:ext>
                  </a:extLst>
                </a:gridCol>
                <a:gridCol w="1449025">
                  <a:extLst>
                    <a:ext uri="{9D8B030D-6E8A-4147-A177-3AD203B41FA5}">
                      <a16:colId xmlns:a16="http://schemas.microsoft.com/office/drawing/2014/main" val="3558874310"/>
                    </a:ext>
                  </a:extLst>
                </a:gridCol>
                <a:gridCol w="1473378">
                  <a:extLst>
                    <a:ext uri="{9D8B030D-6E8A-4147-A177-3AD203B41FA5}">
                      <a16:colId xmlns:a16="http://schemas.microsoft.com/office/drawing/2014/main" val="3290489233"/>
                    </a:ext>
                  </a:extLst>
                </a:gridCol>
                <a:gridCol w="1415540">
                  <a:extLst>
                    <a:ext uri="{9D8B030D-6E8A-4147-A177-3AD203B41FA5}">
                      <a16:colId xmlns:a16="http://schemas.microsoft.com/office/drawing/2014/main" val="6338551"/>
                    </a:ext>
                  </a:extLst>
                </a:gridCol>
              </a:tblGrid>
              <a:tr h="45313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2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Види</a:t>
                      </a:r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ліцензій</a:t>
                      </a:r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згідно</a:t>
                      </a:r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Закону № 3817, </a:t>
                      </a:r>
                      <a:r>
                        <a:rPr lang="ru-RU" sz="2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вартість</a:t>
                      </a:r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терміни</a:t>
                      </a:r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розгляду</a:t>
                      </a:r>
                      <a:r>
                        <a:rPr lang="ru-RU" sz="2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8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9336967"/>
                  </a:ext>
                </a:extLst>
              </a:tr>
              <a:tr h="210492"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uk-UA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Види ліцензій</a:t>
                      </a:r>
                      <a:endParaRPr lang="uk-UA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Вартість  ліцензії (грн.)</a:t>
                      </a:r>
                      <a:endParaRPr lang="uk-UA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Терміни видачі</a:t>
                      </a:r>
                      <a:endParaRPr lang="uk-UA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Внесення змін</a:t>
                      </a:r>
                      <a:endParaRPr lang="uk-UA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3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Припинення за заявою</a:t>
                      </a:r>
                      <a:endParaRPr lang="uk-UA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242062"/>
                  </a:ext>
                </a:extLst>
              </a:tr>
              <a:tr h="189444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право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оптової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торгівлі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спиртом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етиловим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680 000 (рік)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372566"/>
                  </a:ext>
                </a:extLst>
              </a:tr>
              <a:tr h="227332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право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оптової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торгівлі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спиртовими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дистилятами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680 000 (рік)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001846"/>
                  </a:ext>
                </a:extLst>
              </a:tr>
              <a:tr h="197864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право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оптової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торгівлі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алкогольними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напоями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680 000 (рік)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944543"/>
                  </a:ext>
                </a:extLst>
              </a:tr>
              <a:tr h="210492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право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оптової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торгівлі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сидром та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перрі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(без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додавання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спирту)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 (рік) 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73351"/>
                  </a:ext>
                </a:extLst>
              </a:tr>
              <a:tr h="197864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право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оптової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торгівлі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тютюновими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виробами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680 000 (рік)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робочих днів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робочих днів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робочих днів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881127"/>
                  </a:ext>
                </a:extLst>
              </a:tr>
              <a:tr h="239962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право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оптової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торгівлі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рідинами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algn="just" fontAlgn="t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використовуються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електронних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сигаретах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 (рік) 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547125"/>
                  </a:ext>
                </a:extLst>
              </a:tr>
              <a:tr h="269430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право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оптової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торгівлі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пальним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наявності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місць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оптової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торгівлі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пальним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6 400 (рік) 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робочих днів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8688993"/>
                  </a:ext>
                </a:extLst>
              </a:tr>
              <a:tr h="265222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право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оптової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торгівлі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пальним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відсутності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місць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оптової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торгівлі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пальним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16 000 (рік) 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261659"/>
                  </a:ext>
                </a:extLst>
              </a:tr>
              <a:tr h="345209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право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роздрібної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торгівлі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алкогольними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напоями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платити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поквартально</a:t>
                      </a:r>
                    </a:p>
                    <a:p>
                      <a:pPr algn="ctr" fontAlgn="t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місто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- 12 000  (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село- 640 (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- за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кожний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окремий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РРО/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ПРРО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658958"/>
                  </a:ext>
                </a:extLst>
              </a:tr>
              <a:tr h="227332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право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роздрібної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торгівлі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сидром та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перрі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(без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додавання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спирту)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платити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поквартально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 (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незалежно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територіального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розташування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591334"/>
                  </a:ext>
                </a:extLst>
              </a:tr>
              <a:tr h="35362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право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роздрібної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торгівлі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тютюновими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виробами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платити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поквартально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t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місто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- 2 800  (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     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село- 400 (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 - за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роздрібної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торгівлі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робочих днів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217591"/>
                  </a:ext>
                </a:extLst>
              </a:tr>
              <a:tr h="33257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право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роздрібної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торгівлі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рідинами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що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використовуються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електронних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сигаретах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r>
                        <a:rPr lang="ru-RU" sz="12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платити</a:t>
                      </a:r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поквартально</a:t>
                      </a:r>
                    </a:p>
                    <a:p>
                      <a:pPr algn="ctr" fontAlgn="t"/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місто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- 2 800  (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     </a:t>
                      </a:r>
                    </a:p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село- 400 (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рік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 - за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місце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роздрібної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торгівлі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9017994"/>
                  </a:ext>
                </a:extLst>
              </a:tr>
              <a:tr h="155765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право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роздрібної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торгівлі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пальним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2 800 (рік )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робочіх днів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168503"/>
                  </a:ext>
                </a:extLst>
              </a:tr>
              <a:tr h="185233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право зберігання пального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1 200  (рік) 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робочіх днів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674342"/>
                  </a:ext>
                </a:extLst>
              </a:tr>
              <a:tr h="332578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право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зберігання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пального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виключно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потреб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власного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споживання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та/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або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промислової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переробки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 (рік)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80147"/>
                  </a:ext>
                </a:extLst>
              </a:tr>
              <a:tr h="450455"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внесення місць зберігання до Єдиного реєстру місць зберігання алкогольних напоїв, тютюнових виробів,  рідин, що використовуються в електронних сигаретах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безоплатно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uk-UA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робочих днів</a:t>
                      </a:r>
                      <a:endParaRPr lang="uk-UA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22" marR="4022" marT="4022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454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432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86703A-87CD-4888-8BD0-6C2975750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966" y="164955"/>
            <a:ext cx="11137123" cy="532342"/>
          </a:xfrm>
        </p:spPr>
        <p:txBody>
          <a:bodyPr>
            <a:normAutofit/>
          </a:bodyPr>
          <a:lstStyle/>
          <a:p>
            <a:pPr algn="r"/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Перелік адміністративних послуг (без ліцензій)</a:t>
            </a:r>
            <a:endParaRPr lang="uk-UA" sz="3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5A2689A-5E4B-43C6-A94A-A81D1DED99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679" y="67732"/>
            <a:ext cx="3023322" cy="726787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464AF8F-B94E-4685-994E-9C9A0B792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500130"/>
              </p:ext>
            </p:extLst>
          </p:nvPr>
        </p:nvGraphicFramePr>
        <p:xfrm>
          <a:off x="76201" y="794519"/>
          <a:ext cx="12031132" cy="6007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16666">
                  <a:extLst>
                    <a:ext uri="{9D8B030D-6E8A-4147-A177-3AD203B41FA5}">
                      <a16:colId xmlns:a16="http://schemas.microsoft.com/office/drawing/2014/main" val="2209664162"/>
                    </a:ext>
                  </a:extLst>
                </a:gridCol>
                <a:gridCol w="5642034">
                  <a:extLst>
                    <a:ext uri="{9D8B030D-6E8A-4147-A177-3AD203B41FA5}">
                      <a16:colId xmlns:a16="http://schemas.microsoft.com/office/drawing/2014/main" val="849641411"/>
                    </a:ext>
                  </a:extLst>
                </a:gridCol>
                <a:gridCol w="4272432">
                  <a:extLst>
                    <a:ext uri="{9D8B030D-6E8A-4147-A177-3AD203B41FA5}">
                      <a16:colId xmlns:a16="http://schemas.microsoft.com/office/drawing/2014/main" val="3119896222"/>
                    </a:ext>
                  </a:extLst>
                </a:gridCol>
              </a:tblGrid>
              <a:tr h="7943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 адмінпослуги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Термін надання, днів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extLst>
                  <a:ext uri="{0D108BD9-81ED-4DB2-BD59-A6C34878D82A}">
                    <a16:rowId xmlns:a16="http://schemas.microsoft.com/office/drawing/2014/main" val="980482841"/>
                  </a:ext>
                </a:extLst>
              </a:tr>
              <a:tr h="24067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Видача картки платника податків, внесення до паспорта громадянина України (у формі книжечки) даних про реєстраційний номер облікової картки платника податків з Державного реєстру фізичних осіб – платників податків 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робочі дні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extLst>
                  <a:ext uri="{0D108BD9-81ED-4DB2-BD59-A6C34878D82A}">
                    <a16:rowId xmlns:a16="http://schemas.microsoft.com/office/drawing/2014/main" val="1883114549"/>
                  </a:ext>
                </a:extLst>
              </a:tr>
              <a:tr h="18050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Внесення до паспорта громадянина України (у формі книжечки) відмітки про наявність права здійснювати будь-які платежі за серією та номером паспорта 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43585" algn="l"/>
                        </a:tabLs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робочі дні 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extLst>
                  <a:ext uri="{0D108BD9-81ED-4DB2-BD59-A6C34878D82A}">
                    <a16:rowId xmlns:a16="http://schemas.microsoft.com/office/drawing/2014/main" val="2285964344"/>
                  </a:ext>
                </a:extLst>
              </a:tr>
              <a:tr h="18050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Видача відомостей з Державного реєстру фізичних осіб – платників податків про джерела та суми нарахованого доходу, нарахованого (перерахованого) податку та військового збору 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робочі дні 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extLst>
                  <a:ext uri="{0D108BD9-81ED-4DB2-BD59-A6C34878D82A}">
                    <a16:rowId xmlns:a16="http://schemas.microsoft.com/office/drawing/2014/main" val="3045069764"/>
                  </a:ext>
                </a:extLst>
              </a:tr>
              <a:tr h="12033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Видача довідки про подану декларацію про майновий стан і доходи (податкову декларацію)  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календарних днів 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extLst>
                  <a:ext uri="{0D108BD9-81ED-4DB2-BD59-A6C34878D82A}">
                    <a16:rowId xmlns:a16="http://schemas.microsoft.com/office/drawing/2014/main" val="1585101788"/>
                  </a:ext>
                </a:extLst>
              </a:tr>
              <a:tr h="18050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Видача довідки про сплату податкових зобов’язань платником податку –резидентом, який виїжджає за кордон на постійне місце проживання, та про відсутність податкових зобов’язань 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календарних днів 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extLst>
                  <a:ext uri="{0D108BD9-81ED-4DB2-BD59-A6C34878D82A}">
                    <a16:rowId xmlns:a16="http://schemas.microsoft.com/office/drawing/2014/main" val="2678093643"/>
                  </a:ext>
                </a:extLst>
              </a:tr>
              <a:tr h="6016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Видача довідки про доходи  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календарних днів 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extLst>
                  <a:ext uri="{0D108BD9-81ED-4DB2-BD59-A6C34878D82A}">
                    <a16:rowId xmlns:a16="http://schemas.microsoft.com/office/drawing/2014/main" val="2748518603"/>
                  </a:ext>
                </a:extLst>
              </a:tr>
              <a:tr h="12033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Видача довідки про сплачений нерезидентом в Україні податок на прибуток (доходи)  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календарних днів 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extLst>
                  <a:ext uri="{0D108BD9-81ED-4DB2-BD59-A6C34878D82A}">
                    <a16:rowId xmlns:a16="http://schemas.microsoft.com/office/drawing/2014/main" val="2059096323"/>
                  </a:ext>
                </a:extLst>
              </a:tr>
              <a:tr h="6016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Підтвердження статусу податкового резидента України 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календарних днів 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extLst>
                  <a:ext uri="{0D108BD9-81ED-4DB2-BD59-A6C34878D82A}">
                    <a16:rowId xmlns:a16="http://schemas.microsoft.com/office/drawing/2014/main" val="1596608819"/>
                  </a:ext>
                </a:extLst>
              </a:tr>
              <a:tr h="12033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Реєстрація платника єдиного податку   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робочі дні (для ЮО 4 групи – 30 днів) 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extLst>
                  <a:ext uri="{0D108BD9-81ED-4DB2-BD59-A6C34878D82A}">
                    <a16:rowId xmlns:a16="http://schemas.microsoft.com/office/drawing/2014/main" val="2500025159"/>
                  </a:ext>
                </a:extLst>
              </a:tr>
              <a:tr h="24067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Надання витягу з реєстру платників єдиного податку 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робочий день - для зареєстрованих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роб дні для тих, хто переходить на спрощену 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extLst>
                  <a:ext uri="{0D108BD9-81ED-4DB2-BD59-A6C34878D82A}">
                    <a16:rowId xmlns:a16="http://schemas.microsoft.com/office/drawing/2014/main" val="1819439176"/>
                  </a:ext>
                </a:extLst>
              </a:tr>
              <a:tr h="12033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Внесення змін до відомостей, що містяться у реєстрі платників єдиного податку 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день подання заяви 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extLst>
                  <a:ext uri="{0D108BD9-81ED-4DB2-BD59-A6C34878D82A}">
                    <a16:rowId xmlns:a16="http://schemas.microsoft.com/office/drawing/2014/main" val="2400799194"/>
                  </a:ext>
                </a:extLst>
              </a:tr>
              <a:tr h="6016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Відмова від застосування спрощеної системи оподаткування 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робочі дні 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extLst>
                  <a:ext uri="{0D108BD9-81ED-4DB2-BD59-A6C34878D82A}">
                    <a16:rowId xmlns:a16="http://schemas.microsoft.com/office/drawing/2014/main" val="2866871020"/>
                  </a:ext>
                </a:extLst>
              </a:tr>
              <a:tr h="6016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Реєстрація платника податку на додану вартість 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робочі дні 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extLst>
                  <a:ext uri="{0D108BD9-81ED-4DB2-BD59-A6C34878D82A}">
                    <a16:rowId xmlns:a16="http://schemas.microsoft.com/office/drawing/2014/main" val="4130922891"/>
                  </a:ext>
                </a:extLst>
              </a:tr>
              <a:tr h="6016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Надання витягу з реєстру платників податку на додану вартість 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робочі дні 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extLst>
                  <a:ext uri="{0D108BD9-81ED-4DB2-BD59-A6C34878D82A}">
                    <a16:rowId xmlns:a16="http://schemas.microsoft.com/office/drawing/2014/main" val="983268588"/>
                  </a:ext>
                </a:extLst>
              </a:tr>
              <a:tr h="12033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Перехід юридичної особи на оподаткування як резидента Дія Сіті – платника податку на особливих умовах 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робочих днів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extLst>
                  <a:ext uri="{0D108BD9-81ED-4DB2-BD59-A6C34878D82A}">
                    <a16:rowId xmlns:a16="http://schemas.microsoft.com/office/drawing/2014/main" val="1642602099"/>
                  </a:ext>
                </a:extLst>
              </a:tr>
              <a:tr h="12033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Відмова юридичної особи від оподаткування як резидента Дія Сіті – платника податку на особливих умовах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робочих днів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extLst>
                  <a:ext uri="{0D108BD9-81ED-4DB2-BD59-A6C34878D82A}">
                    <a16:rowId xmlns:a16="http://schemas.microsoft.com/office/drawing/2014/main" val="3743435702"/>
                  </a:ext>
                </a:extLst>
              </a:tr>
              <a:tr h="12033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Включення неприбуткового підприємства (установи, організації) до Реєстру неприбуткових установ та організацій 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робочі дні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extLst>
                  <a:ext uri="{0D108BD9-81ED-4DB2-BD59-A6C34878D82A}">
                    <a16:rowId xmlns:a16="http://schemas.microsoft.com/office/drawing/2014/main" val="860668296"/>
                  </a:ext>
                </a:extLst>
              </a:tr>
              <a:tr h="12033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Внесення змін до відомостей, що містяться у Реєстрі неприбуткових установ та організацій 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робочі дні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extLst>
                  <a:ext uri="{0D108BD9-81ED-4DB2-BD59-A6C34878D82A}">
                    <a16:rowId xmlns:a16="http://schemas.microsoft.com/office/drawing/2014/main" val="2768288835"/>
                  </a:ext>
                </a:extLst>
              </a:tr>
              <a:tr h="6016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Надання витягу з Реєстру неприбуткових установ та організацій 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робочі дні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extLst>
                  <a:ext uri="{0D108BD9-81ED-4DB2-BD59-A6C34878D82A}">
                    <a16:rowId xmlns:a16="http://schemas.microsoft.com/office/drawing/2014/main" val="232207181"/>
                  </a:ext>
                </a:extLst>
              </a:tr>
              <a:tr h="12033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Видача довідки про відсутність заборгованості з платежів, контроль за справлянням яких покладено на контролюючі органи 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робочих днів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extLst>
                  <a:ext uri="{0D108BD9-81ED-4DB2-BD59-A6C34878D82A}">
                    <a16:rowId xmlns:a16="http://schemas.microsoft.com/office/drawing/2014/main" val="760217915"/>
                  </a:ext>
                </a:extLst>
              </a:tr>
              <a:tr h="3320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Реєстрація реєстратора розрахункових операцій   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Реєстрація РРО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 не пізніше наступного робочого дня після отримання від ЦСО довідки про опломбування та </a:t>
                      </a:r>
                      <a:r>
                        <a:rPr lang="uk-UA" sz="1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акта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ведення в експлуатацію РРО.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Перереєстрація РРО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2 робочих дня з дня подання заяви.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extLst>
                  <a:ext uri="{0D108BD9-81ED-4DB2-BD59-A6C34878D82A}">
                    <a16:rowId xmlns:a16="http://schemas.microsoft.com/office/drawing/2014/main" val="3949834168"/>
                  </a:ext>
                </a:extLst>
              </a:tr>
              <a:tr h="310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Реєстрація книг обліку розрахункових операцій  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Реєстрація/перереєстрація першої книги</a:t>
                      </a:r>
                      <a:r>
                        <a:rPr lang="uk-UA" sz="11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ОРО на РРО – 5 робочих днів.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Реєстрація/перереєстрація  книги ОРО на господарську одиницю, другої та наступних книг ОРО на РРО – 2 робочі дні.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extLst>
                  <a:ext uri="{0D108BD9-81ED-4DB2-BD59-A6C34878D82A}">
                    <a16:rowId xmlns:a16="http://schemas.microsoft.com/office/drawing/2014/main" val="2526388096"/>
                  </a:ext>
                </a:extLst>
              </a:tr>
              <a:tr h="3133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Реєстрація розрахункових книжок 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Реєстрація/перереєстрація  першої розрахункової книжки разом з книгою ОРО на РРО – 5 робочих днів.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Реєстрація/перереєстрація  першої розрахункової книжки разом з книгою ОРО на господарську одиницю, другої та наступної РК – 2 робочі дні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extLst>
                  <a:ext uri="{0D108BD9-81ED-4DB2-BD59-A6C34878D82A}">
                    <a16:rowId xmlns:a16="http://schemas.microsoft.com/office/drawing/2014/main" val="93080469"/>
                  </a:ext>
                </a:extLst>
              </a:tr>
              <a:tr h="42117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Реєстрація ПРРО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 день отримання реєстраційної заяви, якщо вона надійшла не пізніше робочого (операційного) дня. Не пізніше наступного робочого дня, якщо надійшла пізніше робочого (операційного) дня.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uk-UA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2563" marR="22563" marT="0" marB="0" anchor="ctr"/>
                </a:tc>
                <a:extLst>
                  <a:ext uri="{0D108BD9-81ED-4DB2-BD59-A6C34878D82A}">
                    <a16:rowId xmlns:a16="http://schemas.microsoft.com/office/drawing/2014/main" val="3878713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9338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7D77AF5-3657-4F70-8767-08E7AFAC32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72899"/>
            <a:ext cx="6509194" cy="539225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5F47A0C-9CE9-464F-8E77-C40322E2BC9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78" y="228599"/>
            <a:ext cx="3869988" cy="89746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22141D-1198-441C-9BEB-CB9690113FE8}"/>
              </a:ext>
            </a:extLst>
          </p:cNvPr>
          <p:cNvSpPr/>
          <p:nvPr/>
        </p:nvSpPr>
        <p:spPr>
          <a:xfrm>
            <a:off x="6536931" y="1535070"/>
            <a:ext cx="719666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78B061AC-F1D8-4408-98C4-69641379E0B3}"/>
              </a:ext>
            </a:extLst>
          </p:cNvPr>
          <p:cNvSpPr/>
          <p:nvPr/>
        </p:nvSpPr>
        <p:spPr>
          <a:xfrm>
            <a:off x="6536931" y="1956914"/>
            <a:ext cx="719666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97849491-32B7-4B54-AAAA-3EC7E5A4F121}"/>
              </a:ext>
            </a:extLst>
          </p:cNvPr>
          <p:cNvSpPr/>
          <p:nvPr/>
        </p:nvSpPr>
        <p:spPr>
          <a:xfrm>
            <a:off x="6576054" y="2348163"/>
            <a:ext cx="719666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E1F4357A-A6C0-4C17-A883-5C35CD46A106}"/>
              </a:ext>
            </a:extLst>
          </p:cNvPr>
          <p:cNvSpPr/>
          <p:nvPr/>
        </p:nvSpPr>
        <p:spPr>
          <a:xfrm>
            <a:off x="6567228" y="2770007"/>
            <a:ext cx="719666" cy="502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902293C-D7AD-45B9-8234-22CB195CB5E0}"/>
              </a:ext>
            </a:extLst>
          </p:cNvPr>
          <p:cNvSpPr/>
          <p:nvPr/>
        </p:nvSpPr>
        <p:spPr>
          <a:xfrm>
            <a:off x="6557238" y="3261893"/>
            <a:ext cx="719666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D60D0A68-E98F-47DC-92B5-C9D1EAB67379}"/>
              </a:ext>
            </a:extLst>
          </p:cNvPr>
          <p:cNvSpPr/>
          <p:nvPr/>
        </p:nvSpPr>
        <p:spPr>
          <a:xfrm>
            <a:off x="6576054" y="3652956"/>
            <a:ext cx="719666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0D6E1F2-30E1-45AD-830E-2A8CD8CBE76F}"/>
              </a:ext>
            </a:extLst>
          </p:cNvPr>
          <p:cNvSpPr/>
          <p:nvPr/>
        </p:nvSpPr>
        <p:spPr>
          <a:xfrm>
            <a:off x="6576054" y="4069541"/>
            <a:ext cx="719666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3E0464C-F6BC-4E70-A404-DD4016C10962}"/>
              </a:ext>
            </a:extLst>
          </p:cNvPr>
          <p:cNvSpPr/>
          <p:nvPr/>
        </p:nvSpPr>
        <p:spPr>
          <a:xfrm>
            <a:off x="6566775" y="4486126"/>
            <a:ext cx="719666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DC9D56B4-2727-437B-80E8-8EBF259417BE}"/>
              </a:ext>
            </a:extLst>
          </p:cNvPr>
          <p:cNvSpPr/>
          <p:nvPr/>
        </p:nvSpPr>
        <p:spPr>
          <a:xfrm>
            <a:off x="7161303" y="721661"/>
            <a:ext cx="719666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97D694DC-6084-43DA-A334-9A81E6477440}"/>
              </a:ext>
            </a:extLst>
          </p:cNvPr>
          <p:cNvSpPr/>
          <p:nvPr/>
        </p:nvSpPr>
        <p:spPr>
          <a:xfrm>
            <a:off x="6536931" y="4077196"/>
            <a:ext cx="719666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49EC157B-8901-40A6-8006-8EFF7629CB3C}"/>
              </a:ext>
            </a:extLst>
          </p:cNvPr>
          <p:cNvSpPr/>
          <p:nvPr/>
        </p:nvSpPr>
        <p:spPr>
          <a:xfrm>
            <a:off x="7256597" y="1162546"/>
            <a:ext cx="719666" cy="43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CA7AF65-A834-4D13-A6F9-27B6EFD85A82}"/>
              </a:ext>
            </a:extLst>
          </p:cNvPr>
          <p:cNvSpPr/>
          <p:nvPr/>
        </p:nvSpPr>
        <p:spPr>
          <a:xfrm>
            <a:off x="9585157" y="5445223"/>
            <a:ext cx="719666" cy="1027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7EDE3909-4449-4BA7-96E3-ACCDED64E933}"/>
              </a:ext>
            </a:extLst>
          </p:cNvPr>
          <p:cNvSpPr/>
          <p:nvPr/>
        </p:nvSpPr>
        <p:spPr>
          <a:xfrm>
            <a:off x="8452289" y="3272224"/>
            <a:ext cx="719666" cy="6009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олилиния: фигура 5">
            <a:extLst>
              <a:ext uri="{FF2B5EF4-FFF2-40B4-BE49-F238E27FC236}">
                <a16:creationId xmlns:a16="http://schemas.microsoft.com/office/drawing/2014/main" id="{20E213AC-63AA-46D7-867E-6170B51E9B7E}"/>
              </a:ext>
            </a:extLst>
          </p:cNvPr>
          <p:cNvSpPr/>
          <p:nvPr/>
        </p:nvSpPr>
        <p:spPr>
          <a:xfrm>
            <a:off x="7560560" y="550319"/>
            <a:ext cx="796084" cy="685814"/>
          </a:xfrm>
          <a:custGeom>
            <a:avLst/>
            <a:gdLst>
              <a:gd name="connsiteX0" fmla="*/ 389640 w 796084"/>
              <a:gd name="connsiteY0" fmla="*/ 626548 h 685814"/>
              <a:gd name="connsiteX1" fmla="*/ 389640 w 796084"/>
              <a:gd name="connsiteY1" fmla="*/ 626548 h 685814"/>
              <a:gd name="connsiteX2" fmla="*/ 347307 w 796084"/>
              <a:gd name="connsiteY2" fmla="*/ 567281 h 685814"/>
              <a:gd name="connsiteX3" fmla="*/ 338840 w 796084"/>
              <a:gd name="connsiteY3" fmla="*/ 541881 h 685814"/>
              <a:gd name="connsiteX4" fmla="*/ 321907 w 796084"/>
              <a:gd name="connsiteY4" fmla="*/ 508014 h 685814"/>
              <a:gd name="connsiteX5" fmla="*/ 330373 w 796084"/>
              <a:gd name="connsiteY5" fmla="*/ 474148 h 685814"/>
              <a:gd name="connsiteX6" fmla="*/ 321907 w 796084"/>
              <a:gd name="connsiteY6" fmla="*/ 406414 h 685814"/>
              <a:gd name="connsiteX7" fmla="*/ 347307 w 796084"/>
              <a:gd name="connsiteY7" fmla="*/ 389481 h 685814"/>
              <a:gd name="connsiteX8" fmla="*/ 406573 w 796084"/>
              <a:gd name="connsiteY8" fmla="*/ 372548 h 685814"/>
              <a:gd name="connsiteX9" fmla="*/ 431973 w 796084"/>
              <a:gd name="connsiteY9" fmla="*/ 364081 h 685814"/>
              <a:gd name="connsiteX10" fmla="*/ 499707 w 796084"/>
              <a:gd name="connsiteY10" fmla="*/ 355614 h 685814"/>
              <a:gd name="connsiteX11" fmla="*/ 525107 w 796084"/>
              <a:gd name="connsiteY11" fmla="*/ 245548 h 685814"/>
              <a:gd name="connsiteX12" fmla="*/ 558973 w 796084"/>
              <a:gd name="connsiteY12" fmla="*/ 254014 h 685814"/>
              <a:gd name="connsiteX13" fmla="*/ 626707 w 796084"/>
              <a:gd name="connsiteY13" fmla="*/ 262481 h 685814"/>
              <a:gd name="connsiteX14" fmla="*/ 669040 w 796084"/>
              <a:gd name="connsiteY14" fmla="*/ 279414 h 685814"/>
              <a:gd name="connsiteX15" fmla="*/ 711373 w 796084"/>
              <a:gd name="connsiteY15" fmla="*/ 270948 h 685814"/>
              <a:gd name="connsiteX16" fmla="*/ 728307 w 796084"/>
              <a:gd name="connsiteY16" fmla="*/ 254014 h 685814"/>
              <a:gd name="connsiteX17" fmla="*/ 753707 w 796084"/>
              <a:gd name="connsiteY17" fmla="*/ 237081 h 685814"/>
              <a:gd name="connsiteX18" fmla="*/ 787573 w 796084"/>
              <a:gd name="connsiteY18" fmla="*/ 211681 h 685814"/>
              <a:gd name="connsiteX19" fmla="*/ 796040 w 796084"/>
              <a:gd name="connsiteY19" fmla="*/ 186281 h 685814"/>
              <a:gd name="connsiteX20" fmla="*/ 779107 w 796084"/>
              <a:gd name="connsiteY20" fmla="*/ 93148 h 685814"/>
              <a:gd name="connsiteX21" fmla="*/ 736773 w 796084"/>
              <a:gd name="connsiteY21" fmla="*/ 67748 h 685814"/>
              <a:gd name="connsiteX22" fmla="*/ 652107 w 796084"/>
              <a:gd name="connsiteY22" fmla="*/ 42348 h 685814"/>
              <a:gd name="connsiteX23" fmla="*/ 601307 w 796084"/>
              <a:gd name="connsiteY23" fmla="*/ 8481 h 685814"/>
              <a:gd name="connsiteX24" fmla="*/ 279573 w 796084"/>
              <a:gd name="connsiteY24" fmla="*/ 8481 h 685814"/>
              <a:gd name="connsiteX25" fmla="*/ 262640 w 796084"/>
              <a:gd name="connsiteY25" fmla="*/ 76214 h 685814"/>
              <a:gd name="connsiteX26" fmla="*/ 245707 w 796084"/>
              <a:gd name="connsiteY26" fmla="*/ 118548 h 685814"/>
              <a:gd name="connsiteX27" fmla="*/ 228773 w 796084"/>
              <a:gd name="connsiteY27" fmla="*/ 135481 h 685814"/>
              <a:gd name="connsiteX28" fmla="*/ 220307 w 796084"/>
              <a:gd name="connsiteY28" fmla="*/ 160881 h 685814"/>
              <a:gd name="connsiteX29" fmla="*/ 220307 w 796084"/>
              <a:gd name="connsiteY29" fmla="*/ 364081 h 685814"/>
              <a:gd name="connsiteX30" fmla="*/ 254173 w 796084"/>
              <a:gd name="connsiteY30" fmla="*/ 414881 h 685814"/>
              <a:gd name="connsiteX31" fmla="*/ 296507 w 796084"/>
              <a:gd name="connsiteY31" fmla="*/ 465681 h 685814"/>
              <a:gd name="connsiteX32" fmla="*/ 304973 w 796084"/>
              <a:gd name="connsiteY32" fmla="*/ 491081 h 685814"/>
              <a:gd name="connsiteX33" fmla="*/ 330373 w 796084"/>
              <a:gd name="connsiteY33" fmla="*/ 524948 h 685814"/>
              <a:gd name="connsiteX34" fmla="*/ 330373 w 796084"/>
              <a:gd name="connsiteY34" fmla="*/ 508014 h 685814"/>
              <a:gd name="connsiteX35" fmla="*/ 372707 w 796084"/>
              <a:gd name="connsiteY35" fmla="*/ 575748 h 685814"/>
              <a:gd name="connsiteX36" fmla="*/ 321907 w 796084"/>
              <a:gd name="connsiteY36" fmla="*/ 618081 h 685814"/>
              <a:gd name="connsiteX37" fmla="*/ 237240 w 796084"/>
              <a:gd name="connsiteY37" fmla="*/ 643481 h 685814"/>
              <a:gd name="connsiteX38" fmla="*/ 203373 w 796084"/>
              <a:gd name="connsiteY38" fmla="*/ 651948 h 685814"/>
              <a:gd name="connsiteX39" fmla="*/ 144107 w 796084"/>
              <a:gd name="connsiteY39" fmla="*/ 685814 h 685814"/>
              <a:gd name="connsiteX40" fmla="*/ 101773 w 796084"/>
              <a:gd name="connsiteY40" fmla="*/ 677348 h 685814"/>
              <a:gd name="connsiteX41" fmla="*/ 76373 w 796084"/>
              <a:gd name="connsiteY41" fmla="*/ 668881 h 685814"/>
              <a:gd name="connsiteX42" fmla="*/ 42507 w 796084"/>
              <a:gd name="connsiteY42" fmla="*/ 592681 h 685814"/>
              <a:gd name="connsiteX43" fmla="*/ 17107 w 796084"/>
              <a:gd name="connsiteY43" fmla="*/ 550348 h 685814"/>
              <a:gd name="connsiteX44" fmla="*/ 8640 w 796084"/>
              <a:gd name="connsiteY44" fmla="*/ 203214 h 685814"/>
              <a:gd name="connsiteX45" fmla="*/ 17107 w 796084"/>
              <a:gd name="connsiteY45" fmla="*/ 160881 h 685814"/>
              <a:gd name="connsiteX46" fmla="*/ 254173 w 796084"/>
              <a:gd name="connsiteY46" fmla="*/ 169348 h 685814"/>
              <a:gd name="connsiteX47" fmla="*/ 254173 w 796084"/>
              <a:gd name="connsiteY47" fmla="*/ 127014 h 685814"/>
              <a:gd name="connsiteX48" fmla="*/ 389640 w 796084"/>
              <a:gd name="connsiteY48" fmla="*/ 626548 h 6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796084" h="685814">
                <a:moveTo>
                  <a:pt x="389640" y="626548"/>
                </a:moveTo>
                <a:lnTo>
                  <a:pt x="389640" y="626548"/>
                </a:lnTo>
                <a:cubicBezTo>
                  <a:pt x="375529" y="606792"/>
                  <a:pt x="359798" y="588099"/>
                  <a:pt x="347307" y="567281"/>
                </a:cubicBezTo>
                <a:cubicBezTo>
                  <a:pt x="342715" y="559628"/>
                  <a:pt x="342356" y="550084"/>
                  <a:pt x="338840" y="541881"/>
                </a:cubicBezTo>
                <a:cubicBezTo>
                  <a:pt x="333868" y="530280"/>
                  <a:pt x="327551" y="519303"/>
                  <a:pt x="321907" y="508014"/>
                </a:cubicBezTo>
                <a:cubicBezTo>
                  <a:pt x="324729" y="496725"/>
                  <a:pt x="330373" y="485784"/>
                  <a:pt x="330373" y="474148"/>
                </a:cubicBezTo>
                <a:cubicBezTo>
                  <a:pt x="330373" y="451394"/>
                  <a:pt x="317444" y="428726"/>
                  <a:pt x="321907" y="406414"/>
                </a:cubicBezTo>
                <a:cubicBezTo>
                  <a:pt x="323903" y="396436"/>
                  <a:pt x="337859" y="393260"/>
                  <a:pt x="347307" y="389481"/>
                </a:cubicBezTo>
                <a:cubicBezTo>
                  <a:pt x="366383" y="381851"/>
                  <a:pt x="386894" y="378452"/>
                  <a:pt x="406573" y="372548"/>
                </a:cubicBezTo>
                <a:cubicBezTo>
                  <a:pt x="415121" y="369983"/>
                  <a:pt x="423192" y="365678"/>
                  <a:pt x="431973" y="364081"/>
                </a:cubicBezTo>
                <a:cubicBezTo>
                  <a:pt x="454360" y="360011"/>
                  <a:pt x="477129" y="358436"/>
                  <a:pt x="499707" y="355614"/>
                </a:cubicBezTo>
                <a:cubicBezTo>
                  <a:pt x="520130" y="273920"/>
                  <a:pt x="512076" y="310702"/>
                  <a:pt x="525107" y="245548"/>
                </a:cubicBezTo>
                <a:cubicBezTo>
                  <a:pt x="536396" y="248370"/>
                  <a:pt x="547495" y="252101"/>
                  <a:pt x="558973" y="254014"/>
                </a:cubicBezTo>
                <a:cubicBezTo>
                  <a:pt x="581417" y="257755"/>
                  <a:pt x="604536" y="257365"/>
                  <a:pt x="626707" y="262481"/>
                </a:cubicBezTo>
                <a:cubicBezTo>
                  <a:pt x="641516" y="265898"/>
                  <a:pt x="654929" y="273770"/>
                  <a:pt x="669040" y="279414"/>
                </a:cubicBezTo>
                <a:cubicBezTo>
                  <a:pt x="683151" y="276592"/>
                  <a:pt x="698146" y="276617"/>
                  <a:pt x="711373" y="270948"/>
                </a:cubicBezTo>
                <a:cubicBezTo>
                  <a:pt x="718710" y="267803"/>
                  <a:pt x="722073" y="259001"/>
                  <a:pt x="728307" y="254014"/>
                </a:cubicBezTo>
                <a:cubicBezTo>
                  <a:pt x="736253" y="247657"/>
                  <a:pt x="745427" y="242995"/>
                  <a:pt x="753707" y="237081"/>
                </a:cubicBezTo>
                <a:cubicBezTo>
                  <a:pt x="765190" y="228879"/>
                  <a:pt x="776284" y="220148"/>
                  <a:pt x="787573" y="211681"/>
                </a:cubicBezTo>
                <a:cubicBezTo>
                  <a:pt x="790395" y="203214"/>
                  <a:pt x="796676" y="195183"/>
                  <a:pt x="796040" y="186281"/>
                </a:cubicBezTo>
                <a:cubicBezTo>
                  <a:pt x="793792" y="154808"/>
                  <a:pt x="788386" y="123306"/>
                  <a:pt x="779107" y="93148"/>
                </a:cubicBezTo>
                <a:cubicBezTo>
                  <a:pt x="773403" y="74611"/>
                  <a:pt x="750136" y="73475"/>
                  <a:pt x="736773" y="67748"/>
                </a:cubicBezTo>
                <a:cubicBezTo>
                  <a:pt x="674125" y="40899"/>
                  <a:pt x="733620" y="55932"/>
                  <a:pt x="652107" y="42348"/>
                </a:cubicBezTo>
                <a:cubicBezTo>
                  <a:pt x="635174" y="31059"/>
                  <a:pt x="621051" y="13417"/>
                  <a:pt x="601307" y="8481"/>
                </a:cubicBezTo>
                <a:cubicBezTo>
                  <a:pt x="529123" y="-9565"/>
                  <a:pt x="327302" y="6492"/>
                  <a:pt x="279573" y="8481"/>
                </a:cubicBezTo>
                <a:cubicBezTo>
                  <a:pt x="272354" y="44580"/>
                  <a:pt x="273799" y="46456"/>
                  <a:pt x="262640" y="76214"/>
                </a:cubicBezTo>
                <a:cubicBezTo>
                  <a:pt x="257304" y="90445"/>
                  <a:pt x="253247" y="105352"/>
                  <a:pt x="245707" y="118548"/>
                </a:cubicBezTo>
                <a:cubicBezTo>
                  <a:pt x="241747" y="125479"/>
                  <a:pt x="234418" y="129837"/>
                  <a:pt x="228773" y="135481"/>
                </a:cubicBezTo>
                <a:cubicBezTo>
                  <a:pt x="225951" y="143948"/>
                  <a:pt x="222471" y="152223"/>
                  <a:pt x="220307" y="160881"/>
                </a:cubicBezTo>
                <a:cubicBezTo>
                  <a:pt x="203043" y="229937"/>
                  <a:pt x="204611" y="285602"/>
                  <a:pt x="220307" y="364081"/>
                </a:cubicBezTo>
                <a:cubicBezTo>
                  <a:pt x="224298" y="384037"/>
                  <a:pt x="243702" y="397430"/>
                  <a:pt x="254173" y="414881"/>
                </a:cubicBezTo>
                <a:cubicBezTo>
                  <a:pt x="282818" y="462623"/>
                  <a:pt x="254833" y="437899"/>
                  <a:pt x="296507" y="465681"/>
                </a:cubicBezTo>
                <a:cubicBezTo>
                  <a:pt x="299329" y="474148"/>
                  <a:pt x="300023" y="483655"/>
                  <a:pt x="304973" y="491081"/>
                </a:cubicBezTo>
                <a:cubicBezTo>
                  <a:pt x="332369" y="532175"/>
                  <a:pt x="330373" y="501278"/>
                  <a:pt x="330373" y="524948"/>
                </a:cubicBezTo>
                <a:lnTo>
                  <a:pt x="330373" y="508014"/>
                </a:lnTo>
                <a:lnTo>
                  <a:pt x="372707" y="575748"/>
                </a:lnTo>
                <a:lnTo>
                  <a:pt x="321907" y="618081"/>
                </a:lnTo>
                <a:lnTo>
                  <a:pt x="237240" y="643481"/>
                </a:lnTo>
                <a:cubicBezTo>
                  <a:pt x="226051" y="646678"/>
                  <a:pt x="213476" y="646175"/>
                  <a:pt x="203373" y="651948"/>
                </a:cubicBezTo>
                <a:cubicBezTo>
                  <a:pt x="124910" y="696784"/>
                  <a:pt x="233160" y="663552"/>
                  <a:pt x="144107" y="685814"/>
                </a:cubicBezTo>
                <a:cubicBezTo>
                  <a:pt x="129996" y="682992"/>
                  <a:pt x="115734" y="680838"/>
                  <a:pt x="101773" y="677348"/>
                </a:cubicBezTo>
                <a:cubicBezTo>
                  <a:pt x="93115" y="675184"/>
                  <a:pt x="82684" y="675192"/>
                  <a:pt x="76373" y="668881"/>
                </a:cubicBezTo>
                <a:cubicBezTo>
                  <a:pt x="67396" y="659904"/>
                  <a:pt x="46363" y="600393"/>
                  <a:pt x="42507" y="592681"/>
                </a:cubicBezTo>
                <a:cubicBezTo>
                  <a:pt x="35148" y="577962"/>
                  <a:pt x="25574" y="564459"/>
                  <a:pt x="17107" y="550348"/>
                </a:cubicBezTo>
                <a:cubicBezTo>
                  <a:pt x="14285" y="434637"/>
                  <a:pt x="13896" y="318840"/>
                  <a:pt x="8640" y="203214"/>
                </a:cubicBezTo>
                <a:cubicBezTo>
                  <a:pt x="6728" y="161162"/>
                  <a:pt x="-14259" y="192245"/>
                  <a:pt x="17107" y="160881"/>
                </a:cubicBezTo>
                <a:lnTo>
                  <a:pt x="254173" y="169348"/>
                </a:lnTo>
                <a:lnTo>
                  <a:pt x="254173" y="127014"/>
                </a:lnTo>
                <a:lnTo>
                  <a:pt x="389640" y="62654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id="{C3240A17-4756-40A9-B7C9-B1208EBF5665}"/>
              </a:ext>
            </a:extLst>
          </p:cNvPr>
          <p:cNvSpPr/>
          <p:nvPr/>
        </p:nvSpPr>
        <p:spPr>
          <a:xfrm>
            <a:off x="8339667" y="668867"/>
            <a:ext cx="877653" cy="304800"/>
          </a:xfrm>
          <a:custGeom>
            <a:avLst/>
            <a:gdLst>
              <a:gd name="connsiteX0" fmla="*/ 0 w 877653"/>
              <a:gd name="connsiteY0" fmla="*/ 25400 h 304800"/>
              <a:gd name="connsiteX1" fmla="*/ 0 w 877653"/>
              <a:gd name="connsiteY1" fmla="*/ 25400 h 304800"/>
              <a:gd name="connsiteX2" fmla="*/ 76200 w 877653"/>
              <a:gd name="connsiteY2" fmla="*/ 50800 h 304800"/>
              <a:gd name="connsiteX3" fmla="*/ 84666 w 877653"/>
              <a:gd name="connsiteY3" fmla="*/ 84666 h 304800"/>
              <a:gd name="connsiteX4" fmla="*/ 101600 w 877653"/>
              <a:gd name="connsiteY4" fmla="*/ 118533 h 304800"/>
              <a:gd name="connsiteX5" fmla="*/ 127000 w 877653"/>
              <a:gd name="connsiteY5" fmla="*/ 143933 h 304800"/>
              <a:gd name="connsiteX6" fmla="*/ 143933 w 877653"/>
              <a:gd name="connsiteY6" fmla="*/ 169333 h 304800"/>
              <a:gd name="connsiteX7" fmla="*/ 169333 w 877653"/>
              <a:gd name="connsiteY7" fmla="*/ 186266 h 304800"/>
              <a:gd name="connsiteX8" fmla="*/ 186266 w 877653"/>
              <a:gd name="connsiteY8" fmla="*/ 203200 h 304800"/>
              <a:gd name="connsiteX9" fmla="*/ 220133 w 877653"/>
              <a:gd name="connsiteY9" fmla="*/ 169333 h 304800"/>
              <a:gd name="connsiteX10" fmla="*/ 245533 w 877653"/>
              <a:gd name="connsiteY10" fmla="*/ 160866 h 304800"/>
              <a:gd name="connsiteX11" fmla="*/ 279400 w 877653"/>
              <a:gd name="connsiteY11" fmla="*/ 169333 h 304800"/>
              <a:gd name="connsiteX12" fmla="*/ 296333 w 877653"/>
              <a:gd name="connsiteY12" fmla="*/ 203200 h 304800"/>
              <a:gd name="connsiteX13" fmla="*/ 304800 w 877653"/>
              <a:gd name="connsiteY13" fmla="*/ 237066 h 304800"/>
              <a:gd name="connsiteX14" fmla="*/ 313266 w 877653"/>
              <a:gd name="connsiteY14" fmla="*/ 287866 h 304800"/>
              <a:gd name="connsiteX15" fmla="*/ 338666 w 877653"/>
              <a:gd name="connsiteY15" fmla="*/ 304800 h 304800"/>
              <a:gd name="connsiteX16" fmla="*/ 389466 w 877653"/>
              <a:gd name="connsiteY16" fmla="*/ 296333 h 304800"/>
              <a:gd name="connsiteX17" fmla="*/ 508000 w 877653"/>
              <a:gd name="connsiteY17" fmla="*/ 262466 h 304800"/>
              <a:gd name="connsiteX18" fmla="*/ 524933 w 877653"/>
              <a:gd name="connsiteY18" fmla="*/ 220133 h 304800"/>
              <a:gd name="connsiteX19" fmla="*/ 533400 w 877653"/>
              <a:gd name="connsiteY19" fmla="*/ 186266 h 304800"/>
              <a:gd name="connsiteX20" fmla="*/ 601133 w 877653"/>
              <a:gd name="connsiteY20" fmla="*/ 203200 h 304800"/>
              <a:gd name="connsiteX21" fmla="*/ 626533 w 877653"/>
              <a:gd name="connsiteY21" fmla="*/ 228600 h 304800"/>
              <a:gd name="connsiteX22" fmla="*/ 668866 w 877653"/>
              <a:gd name="connsiteY22" fmla="*/ 254000 h 304800"/>
              <a:gd name="connsiteX23" fmla="*/ 821266 w 877653"/>
              <a:gd name="connsiteY23" fmla="*/ 245533 h 304800"/>
              <a:gd name="connsiteX24" fmla="*/ 872066 w 877653"/>
              <a:gd name="connsiteY24" fmla="*/ 228600 h 304800"/>
              <a:gd name="connsiteX25" fmla="*/ 863600 w 877653"/>
              <a:gd name="connsiteY25" fmla="*/ 50800 h 304800"/>
              <a:gd name="connsiteX26" fmla="*/ 838200 w 877653"/>
              <a:gd name="connsiteY26" fmla="*/ 25400 h 304800"/>
              <a:gd name="connsiteX27" fmla="*/ 821266 w 877653"/>
              <a:gd name="connsiteY27" fmla="*/ 0 h 304800"/>
              <a:gd name="connsiteX28" fmla="*/ 84666 w 877653"/>
              <a:gd name="connsiteY28" fmla="*/ 8466 h 304800"/>
              <a:gd name="connsiteX29" fmla="*/ 59266 w 877653"/>
              <a:gd name="connsiteY29" fmla="*/ 16933 h 304800"/>
              <a:gd name="connsiteX30" fmla="*/ 42333 w 877653"/>
              <a:gd name="connsiteY30" fmla="*/ 59266 h 304800"/>
              <a:gd name="connsiteX31" fmla="*/ 50800 w 877653"/>
              <a:gd name="connsiteY31" fmla="*/ 25400 h 304800"/>
              <a:gd name="connsiteX32" fmla="*/ 50800 w 877653"/>
              <a:gd name="connsiteY32" fmla="*/ 16933 h 304800"/>
              <a:gd name="connsiteX33" fmla="*/ 59266 w 877653"/>
              <a:gd name="connsiteY33" fmla="*/ 33866 h 304800"/>
              <a:gd name="connsiteX34" fmla="*/ 76200 w 877653"/>
              <a:gd name="connsiteY34" fmla="*/ 42333 h 30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877653" h="304800">
                <a:moveTo>
                  <a:pt x="0" y="25400"/>
                </a:moveTo>
                <a:lnTo>
                  <a:pt x="0" y="25400"/>
                </a:lnTo>
                <a:cubicBezTo>
                  <a:pt x="25400" y="33867"/>
                  <a:pt x="54266" y="35446"/>
                  <a:pt x="76200" y="50800"/>
                </a:cubicBezTo>
                <a:cubicBezTo>
                  <a:pt x="85733" y="57473"/>
                  <a:pt x="80580" y="73771"/>
                  <a:pt x="84666" y="84666"/>
                </a:cubicBezTo>
                <a:cubicBezTo>
                  <a:pt x="89098" y="96484"/>
                  <a:pt x="94264" y="108262"/>
                  <a:pt x="101600" y="118533"/>
                </a:cubicBezTo>
                <a:cubicBezTo>
                  <a:pt x="108560" y="128276"/>
                  <a:pt x="119335" y="134735"/>
                  <a:pt x="127000" y="143933"/>
                </a:cubicBezTo>
                <a:cubicBezTo>
                  <a:pt x="133514" y="151750"/>
                  <a:pt x="136738" y="162138"/>
                  <a:pt x="143933" y="169333"/>
                </a:cubicBezTo>
                <a:cubicBezTo>
                  <a:pt x="151128" y="176528"/>
                  <a:pt x="161387" y="179909"/>
                  <a:pt x="169333" y="186266"/>
                </a:cubicBezTo>
                <a:cubicBezTo>
                  <a:pt x="175566" y="191253"/>
                  <a:pt x="180622" y="197555"/>
                  <a:pt x="186266" y="203200"/>
                </a:cubicBezTo>
                <a:cubicBezTo>
                  <a:pt x="253999" y="180621"/>
                  <a:pt x="174977" y="214489"/>
                  <a:pt x="220133" y="169333"/>
                </a:cubicBezTo>
                <a:cubicBezTo>
                  <a:pt x="226444" y="163022"/>
                  <a:pt x="237066" y="163688"/>
                  <a:pt x="245533" y="160866"/>
                </a:cubicBezTo>
                <a:cubicBezTo>
                  <a:pt x="256822" y="163688"/>
                  <a:pt x="270461" y="161883"/>
                  <a:pt x="279400" y="169333"/>
                </a:cubicBezTo>
                <a:cubicBezTo>
                  <a:pt x="289096" y="177413"/>
                  <a:pt x="291901" y="191382"/>
                  <a:pt x="296333" y="203200"/>
                </a:cubicBezTo>
                <a:cubicBezTo>
                  <a:pt x="300419" y="214095"/>
                  <a:pt x="302518" y="225656"/>
                  <a:pt x="304800" y="237066"/>
                </a:cubicBezTo>
                <a:cubicBezTo>
                  <a:pt x="308167" y="253900"/>
                  <a:pt x="305589" y="272511"/>
                  <a:pt x="313266" y="287866"/>
                </a:cubicBezTo>
                <a:cubicBezTo>
                  <a:pt x="317817" y="296968"/>
                  <a:pt x="330199" y="299155"/>
                  <a:pt x="338666" y="304800"/>
                </a:cubicBezTo>
                <a:cubicBezTo>
                  <a:pt x="355599" y="301978"/>
                  <a:pt x="372680" y="299930"/>
                  <a:pt x="389466" y="296333"/>
                </a:cubicBezTo>
                <a:cubicBezTo>
                  <a:pt x="449009" y="283574"/>
                  <a:pt x="454685" y="280238"/>
                  <a:pt x="508000" y="262466"/>
                </a:cubicBezTo>
                <a:cubicBezTo>
                  <a:pt x="513644" y="248355"/>
                  <a:pt x="520127" y="234551"/>
                  <a:pt x="524933" y="220133"/>
                </a:cubicBezTo>
                <a:cubicBezTo>
                  <a:pt x="528613" y="209094"/>
                  <a:pt x="522992" y="191470"/>
                  <a:pt x="533400" y="186266"/>
                </a:cubicBezTo>
                <a:cubicBezTo>
                  <a:pt x="541574" y="182179"/>
                  <a:pt x="588693" y="199053"/>
                  <a:pt x="601133" y="203200"/>
                </a:cubicBezTo>
                <a:cubicBezTo>
                  <a:pt x="609600" y="211667"/>
                  <a:pt x="616570" y="221958"/>
                  <a:pt x="626533" y="228600"/>
                </a:cubicBezTo>
                <a:cubicBezTo>
                  <a:pt x="692473" y="272559"/>
                  <a:pt x="616135" y="201266"/>
                  <a:pt x="668866" y="254000"/>
                </a:cubicBezTo>
                <a:cubicBezTo>
                  <a:pt x="719666" y="251178"/>
                  <a:pt x="770781" y="251844"/>
                  <a:pt x="821266" y="245533"/>
                </a:cubicBezTo>
                <a:cubicBezTo>
                  <a:pt x="838977" y="243319"/>
                  <a:pt x="868274" y="246042"/>
                  <a:pt x="872066" y="228600"/>
                </a:cubicBezTo>
                <a:cubicBezTo>
                  <a:pt x="884670" y="170620"/>
                  <a:pt x="873354" y="109327"/>
                  <a:pt x="863600" y="50800"/>
                </a:cubicBezTo>
                <a:cubicBezTo>
                  <a:pt x="861632" y="38989"/>
                  <a:pt x="845865" y="34598"/>
                  <a:pt x="838200" y="25400"/>
                </a:cubicBezTo>
                <a:cubicBezTo>
                  <a:pt x="831686" y="17583"/>
                  <a:pt x="826911" y="8467"/>
                  <a:pt x="821266" y="0"/>
                </a:cubicBezTo>
                <a:lnTo>
                  <a:pt x="84666" y="8466"/>
                </a:lnTo>
                <a:cubicBezTo>
                  <a:pt x="75744" y="8664"/>
                  <a:pt x="64979" y="10077"/>
                  <a:pt x="59266" y="16933"/>
                </a:cubicBezTo>
                <a:cubicBezTo>
                  <a:pt x="49537" y="28608"/>
                  <a:pt x="53079" y="48519"/>
                  <a:pt x="42333" y="59266"/>
                </a:cubicBezTo>
                <a:cubicBezTo>
                  <a:pt x="34105" y="67494"/>
                  <a:pt x="48518" y="36810"/>
                  <a:pt x="50800" y="25400"/>
                </a:cubicBezTo>
                <a:cubicBezTo>
                  <a:pt x="51354" y="22632"/>
                  <a:pt x="50800" y="19755"/>
                  <a:pt x="50800" y="16933"/>
                </a:cubicBezTo>
                <a:lnTo>
                  <a:pt x="59266" y="33866"/>
                </a:lnTo>
                <a:lnTo>
                  <a:pt x="76200" y="42333"/>
                </a:ln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FA2081DB-967E-455F-B41F-A1D8C8A6BABE}"/>
              </a:ext>
            </a:extLst>
          </p:cNvPr>
          <p:cNvSpPr/>
          <p:nvPr/>
        </p:nvSpPr>
        <p:spPr>
          <a:xfrm>
            <a:off x="9804400" y="609600"/>
            <a:ext cx="980332" cy="922867"/>
          </a:xfrm>
          <a:custGeom>
            <a:avLst/>
            <a:gdLst>
              <a:gd name="connsiteX0" fmla="*/ 8467 w 980332"/>
              <a:gd name="connsiteY0" fmla="*/ 93133 h 922867"/>
              <a:gd name="connsiteX1" fmla="*/ 8467 w 980332"/>
              <a:gd name="connsiteY1" fmla="*/ 93133 h 922867"/>
              <a:gd name="connsiteX2" fmla="*/ 67733 w 980332"/>
              <a:gd name="connsiteY2" fmla="*/ 186267 h 922867"/>
              <a:gd name="connsiteX3" fmla="*/ 93133 w 980332"/>
              <a:gd name="connsiteY3" fmla="*/ 194733 h 922867"/>
              <a:gd name="connsiteX4" fmla="*/ 110067 w 980332"/>
              <a:gd name="connsiteY4" fmla="*/ 211667 h 922867"/>
              <a:gd name="connsiteX5" fmla="*/ 118533 w 980332"/>
              <a:gd name="connsiteY5" fmla="*/ 245533 h 922867"/>
              <a:gd name="connsiteX6" fmla="*/ 143933 w 980332"/>
              <a:gd name="connsiteY6" fmla="*/ 254000 h 922867"/>
              <a:gd name="connsiteX7" fmla="*/ 287867 w 980332"/>
              <a:gd name="connsiteY7" fmla="*/ 270933 h 922867"/>
              <a:gd name="connsiteX8" fmla="*/ 338667 w 980332"/>
              <a:gd name="connsiteY8" fmla="*/ 296333 h 922867"/>
              <a:gd name="connsiteX9" fmla="*/ 372533 w 980332"/>
              <a:gd name="connsiteY9" fmla="*/ 304800 h 922867"/>
              <a:gd name="connsiteX10" fmla="*/ 491067 w 980332"/>
              <a:gd name="connsiteY10" fmla="*/ 321733 h 922867"/>
              <a:gd name="connsiteX11" fmla="*/ 533400 w 980332"/>
              <a:gd name="connsiteY11" fmla="*/ 381000 h 922867"/>
              <a:gd name="connsiteX12" fmla="*/ 567267 w 980332"/>
              <a:gd name="connsiteY12" fmla="*/ 431800 h 922867"/>
              <a:gd name="connsiteX13" fmla="*/ 541867 w 980332"/>
              <a:gd name="connsiteY13" fmla="*/ 448733 h 922867"/>
              <a:gd name="connsiteX14" fmla="*/ 491067 w 980332"/>
              <a:gd name="connsiteY14" fmla="*/ 465667 h 922867"/>
              <a:gd name="connsiteX15" fmla="*/ 465667 w 980332"/>
              <a:gd name="connsiteY15" fmla="*/ 482600 h 922867"/>
              <a:gd name="connsiteX16" fmla="*/ 389467 w 980332"/>
              <a:gd name="connsiteY16" fmla="*/ 499533 h 922867"/>
              <a:gd name="connsiteX17" fmla="*/ 389467 w 980332"/>
              <a:gd name="connsiteY17" fmla="*/ 575733 h 922867"/>
              <a:gd name="connsiteX18" fmla="*/ 406400 w 980332"/>
              <a:gd name="connsiteY18" fmla="*/ 592667 h 922867"/>
              <a:gd name="connsiteX19" fmla="*/ 397933 w 980332"/>
              <a:gd name="connsiteY19" fmla="*/ 618067 h 922867"/>
              <a:gd name="connsiteX20" fmla="*/ 474133 w 980332"/>
              <a:gd name="connsiteY20" fmla="*/ 651933 h 922867"/>
              <a:gd name="connsiteX21" fmla="*/ 465667 w 980332"/>
              <a:gd name="connsiteY21" fmla="*/ 770467 h 922867"/>
              <a:gd name="connsiteX22" fmla="*/ 474133 w 980332"/>
              <a:gd name="connsiteY22" fmla="*/ 812800 h 922867"/>
              <a:gd name="connsiteX23" fmla="*/ 508000 w 980332"/>
              <a:gd name="connsiteY23" fmla="*/ 846667 h 922867"/>
              <a:gd name="connsiteX24" fmla="*/ 516467 w 980332"/>
              <a:gd name="connsiteY24" fmla="*/ 880533 h 922867"/>
              <a:gd name="connsiteX25" fmla="*/ 550333 w 980332"/>
              <a:gd name="connsiteY25" fmla="*/ 922867 h 922867"/>
              <a:gd name="connsiteX26" fmla="*/ 618067 w 980332"/>
              <a:gd name="connsiteY26" fmla="*/ 905933 h 922867"/>
              <a:gd name="connsiteX27" fmla="*/ 635000 w 980332"/>
              <a:gd name="connsiteY27" fmla="*/ 880533 h 922867"/>
              <a:gd name="connsiteX28" fmla="*/ 668867 w 980332"/>
              <a:gd name="connsiteY28" fmla="*/ 855133 h 922867"/>
              <a:gd name="connsiteX29" fmla="*/ 711200 w 980332"/>
              <a:gd name="connsiteY29" fmla="*/ 821267 h 922867"/>
              <a:gd name="connsiteX30" fmla="*/ 770467 w 980332"/>
              <a:gd name="connsiteY30" fmla="*/ 770467 h 922867"/>
              <a:gd name="connsiteX31" fmla="*/ 829733 w 980332"/>
              <a:gd name="connsiteY31" fmla="*/ 762000 h 922867"/>
              <a:gd name="connsiteX32" fmla="*/ 922867 w 980332"/>
              <a:gd name="connsiteY32" fmla="*/ 711200 h 922867"/>
              <a:gd name="connsiteX33" fmla="*/ 956733 w 980332"/>
              <a:gd name="connsiteY33" fmla="*/ 694267 h 922867"/>
              <a:gd name="connsiteX34" fmla="*/ 956733 w 980332"/>
              <a:gd name="connsiteY34" fmla="*/ 414867 h 922867"/>
              <a:gd name="connsiteX35" fmla="*/ 948267 w 980332"/>
              <a:gd name="connsiteY35" fmla="*/ 355600 h 922867"/>
              <a:gd name="connsiteX36" fmla="*/ 939800 w 980332"/>
              <a:gd name="connsiteY36" fmla="*/ 313267 h 922867"/>
              <a:gd name="connsiteX37" fmla="*/ 914400 w 980332"/>
              <a:gd name="connsiteY37" fmla="*/ 304800 h 922867"/>
              <a:gd name="connsiteX38" fmla="*/ 889000 w 980332"/>
              <a:gd name="connsiteY38" fmla="*/ 287867 h 922867"/>
              <a:gd name="connsiteX39" fmla="*/ 736600 w 980332"/>
              <a:gd name="connsiteY39" fmla="*/ 270933 h 922867"/>
              <a:gd name="connsiteX40" fmla="*/ 702733 w 980332"/>
              <a:gd name="connsiteY40" fmla="*/ 220133 h 922867"/>
              <a:gd name="connsiteX41" fmla="*/ 643467 w 980332"/>
              <a:gd name="connsiteY41" fmla="*/ 169333 h 922867"/>
              <a:gd name="connsiteX42" fmla="*/ 635000 w 980332"/>
              <a:gd name="connsiteY42" fmla="*/ 118533 h 922867"/>
              <a:gd name="connsiteX43" fmla="*/ 609600 w 980332"/>
              <a:gd name="connsiteY43" fmla="*/ 93133 h 922867"/>
              <a:gd name="connsiteX44" fmla="*/ 533400 w 980332"/>
              <a:gd name="connsiteY44" fmla="*/ 76200 h 922867"/>
              <a:gd name="connsiteX45" fmla="*/ 304800 w 980332"/>
              <a:gd name="connsiteY45" fmla="*/ 59267 h 922867"/>
              <a:gd name="connsiteX46" fmla="*/ 254000 w 980332"/>
              <a:gd name="connsiteY46" fmla="*/ 42333 h 922867"/>
              <a:gd name="connsiteX47" fmla="*/ 228600 w 980332"/>
              <a:gd name="connsiteY47" fmla="*/ 25400 h 922867"/>
              <a:gd name="connsiteX48" fmla="*/ 25400 w 980332"/>
              <a:gd name="connsiteY48" fmla="*/ 0 h 922867"/>
              <a:gd name="connsiteX49" fmla="*/ 0 w 980332"/>
              <a:gd name="connsiteY49" fmla="*/ 8467 h 922867"/>
              <a:gd name="connsiteX50" fmla="*/ 25400 w 980332"/>
              <a:gd name="connsiteY50" fmla="*/ 84667 h 922867"/>
              <a:gd name="connsiteX51" fmla="*/ 8467 w 980332"/>
              <a:gd name="connsiteY51" fmla="*/ 93133 h 922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980332" h="922867">
                <a:moveTo>
                  <a:pt x="8467" y="93133"/>
                </a:moveTo>
                <a:lnTo>
                  <a:pt x="8467" y="93133"/>
                </a:lnTo>
                <a:cubicBezTo>
                  <a:pt x="31079" y="153433"/>
                  <a:pt x="19107" y="158481"/>
                  <a:pt x="67733" y="186267"/>
                </a:cubicBezTo>
                <a:cubicBezTo>
                  <a:pt x="75482" y="190695"/>
                  <a:pt x="84666" y="191911"/>
                  <a:pt x="93133" y="194733"/>
                </a:cubicBezTo>
                <a:cubicBezTo>
                  <a:pt x="98778" y="200378"/>
                  <a:pt x="106497" y="204527"/>
                  <a:pt x="110067" y="211667"/>
                </a:cubicBezTo>
                <a:cubicBezTo>
                  <a:pt x="115271" y="222075"/>
                  <a:pt x="111264" y="236447"/>
                  <a:pt x="118533" y="245533"/>
                </a:cubicBezTo>
                <a:cubicBezTo>
                  <a:pt x="124108" y="252502"/>
                  <a:pt x="135275" y="251835"/>
                  <a:pt x="143933" y="254000"/>
                </a:cubicBezTo>
                <a:cubicBezTo>
                  <a:pt x="196894" y="267241"/>
                  <a:pt x="225524" y="265738"/>
                  <a:pt x="287867" y="270933"/>
                </a:cubicBezTo>
                <a:cubicBezTo>
                  <a:pt x="394897" y="306611"/>
                  <a:pt x="223776" y="247093"/>
                  <a:pt x="338667" y="296333"/>
                </a:cubicBezTo>
                <a:cubicBezTo>
                  <a:pt x="349362" y="300917"/>
                  <a:pt x="361055" y="302887"/>
                  <a:pt x="372533" y="304800"/>
                </a:cubicBezTo>
                <a:cubicBezTo>
                  <a:pt x="411902" y="311362"/>
                  <a:pt x="451556" y="316089"/>
                  <a:pt x="491067" y="321733"/>
                </a:cubicBezTo>
                <a:cubicBezTo>
                  <a:pt x="537475" y="414552"/>
                  <a:pt x="476193" y="300909"/>
                  <a:pt x="533400" y="381000"/>
                </a:cubicBezTo>
                <a:cubicBezTo>
                  <a:pt x="584653" y="452755"/>
                  <a:pt x="521960" y="386495"/>
                  <a:pt x="567267" y="431800"/>
                </a:cubicBezTo>
                <a:cubicBezTo>
                  <a:pt x="558800" y="437444"/>
                  <a:pt x="551166" y="444600"/>
                  <a:pt x="541867" y="448733"/>
                </a:cubicBezTo>
                <a:cubicBezTo>
                  <a:pt x="525556" y="455982"/>
                  <a:pt x="505919" y="455766"/>
                  <a:pt x="491067" y="465667"/>
                </a:cubicBezTo>
                <a:cubicBezTo>
                  <a:pt x="482600" y="471311"/>
                  <a:pt x="474768" y="478049"/>
                  <a:pt x="465667" y="482600"/>
                </a:cubicBezTo>
                <a:cubicBezTo>
                  <a:pt x="444822" y="493023"/>
                  <a:pt x="408983" y="496281"/>
                  <a:pt x="389467" y="499533"/>
                </a:cubicBezTo>
                <a:cubicBezTo>
                  <a:pt x="382943" y="532154"/>
                  <a:pt x="374093" y="544986"/>
                  <a:pt x="389467" y="575733"/>
                </a:cubicBezTo>
                <a:cubicBezTo>
                  <a:pt x="393037" y="582873"/>
                  <a:pt x="400756" y="587022"/>
                  <a:pt x="406400" y="592667"/>
                </a:cubicBezTo>
                <a:cubicBezTo>
                  <a:pt x="403578" y="601134"/>
                  <a:pt x="393942" y="610085"/>
                  <a:pt x="397933" y="618067"/>
                </a:cubicBezTo>
                <a:cubicBezTo>
                  <a:pt x="411799" y="645799"/>
                  <a:pt x="450100" y="647127"/>
                  <a:pt x="474133" y="651933"/>
                </a:cubicBezTo>
                <a:cubicBezTo>
                  <a:pt x="471311" y="691444"/>
                  <a:pt x="465667" y="730855"/>
                  <a:pt x="465667" y="770467"/>
                </a:cubicBezTo>
                <a:cubicBezTo>
                  <a:pt x="465667" y="784857"/>
                  <a:pt x="467144" y="800220"/>
                  <a:pt x="474133" y="812800"/>
                </a:cubicBezTo>
                <a:cubicBezTo>
                  <a:pt x="481886" y="826756"/>
                  <a:pt x="508000" y="846667"/>
                  <a:pt x="508000" y="846667"/>
                </a:cubicBezTo>
                <a:cubicBezTo>
                  <a:pt x="510822" y="857956"/>
                  <a:pt x="511883" y="869838"/>
                  <a:pt x="516467" y="880533"/>
                </a:cubicBezTo>
                <a:cubicBezTo>
                  <a:pt x="524477" y="899224"/>
                  <a:pt x="536678" y="909211"/>
                  <a:pt x="550333" y="922867"/>
                </a:cubicBezTo>
                <a:cubicBezTo>
                  <a:pt x="572911" y="917222"/>
                  <a:pt x="597251" y="916341"/>
                  <a:pt x="618067" y="905933"/>
                </a:cubicBezTo>
                <a:cubicBezTo>
                  <a:pt x="627168" y="901382"/>
                  <a:pt x="627805" y="887728"/>
                  <a:pt x="635000" y="880533"/>
                </a:cubicBezTo>
                <a:cubicBezTo>
                  <a:pt x="644978" y="870555"/>
                  <a:pt x="657578" y="863600"/>
                  <a:pt x="668867" y="855133"/>
                </a:cubicBezTo>
                <a:cubicBezTo>
                  <a:pt x="710128" y="793240"/>
                  <a:pt x="659151" y="858444"/>
                  <a:pt x="711200" y="821267"/>
                </a:cubicBezTo>
                <a:cubicBezTo>
                  <a:pt x="726867" y="810077"/>
                  <a:pt x="747970" y="777216"/>
                  <a:pt x="770467" y="770467"/>
                </a:cubicBezTo>
                <a:cubicBezTo>
                  <a:pt x="789581" y="764733"/>
                  <a:pt x="809978" y="764822"/>
                  <a:pt x="829733" y="762000"/>
                </a:cubicBezTo>
                <a:cubicBezTo>
                  <a:pt x="899322" y="738803"/>
                  <a:pt x="791089" y="777089"/>
                  <a:pt x="922867" y="711200"/>
                </a:cubicBezTo>
                <a:lnTo>
                  <a:pt x="956733" y="694267"/>
                </a:lnTo>
                <a:cubicBezTo>
                  <a:pt x="997186" y="572913"/>
                  <a:pt x="977744" y="652993"/>
                  <a:pt x="956733" y="414867"/>
                </a:cubicBezTo>
                <a:cubicBezTo>
                  <a:pt x="954979" y="394988"/>
                  <a:pt x="951548" y="375285"/>
                  <a:pt x="948267" y="355600"/>
                </a:cubicBezTo>
                <a:cubicBezTo>
                  <a:pt x="945901" y="341405"/>
                  <a:pt x="947782" y="325241"/>
                  <a:pt x="939800" y="313267"/>
                </a:cubicBezTo>
                <a:cubicBezTo>
                  <a:pt x="934849" y="305841"/>
                  <a:pt x="922382" y="308791"/>
                  <a:pt x="914400" y="304800"/>
                </a:cubicBezTo>
                <a:cubicBezTo>
                  <a:pt x="905299" y="300249"/>
                  <a:pt x="898101" y="292418"/>
                  <a:pt x="889000" y="287867"/>
                </a:cubicBezTo>
                <a:cubicBezTo>
                  <a:pt x="848598" y="267666"/>
                  <a:pt x="752477" y="271992"/>
                  <a:pt x="736600" y="270933"/>
                </a:cubicBezTo>
                <a:cubicBezTo>
                  <a:pt x="676931" y="231154"/>
                  <a:pt x="741785" y="282616"/>
                  <a:pt x="702733" y="220133"/>
                </a:cubicBezTo>
                <a:cubicBezTo>
                  <a:pt x="688069" y="196671"/>
                  <a:pt x="665325" y="183905"/>
                  <a:pt x="643467" y="169333"/>
                </a:cubicBezTo>
                <a:cubicBezTo>
                  <a:pt x="640645" y="152400"/>
                  <a:pt x="641972" y="134220"/>
                  <a:pt x="635000" y="118533"/>
                </a:cubicBezTo>
                <a:cubicBezTo>
                  <a:pt x="630137" y="107591"/>
                  <a:pt x="620653" y="97738"/>
                  <a:pt x="609600" y="93133"/>
                </a:cubicBezTo>
                <a:cubicBezTo>
                  <a:pt x="585582" y="83126"/>
                  <a:pt x="558914" y="81303"/>
                  <a:pt x="533400" y="76200"/>
                </a:cubicBezTo>
                <a:cubicBezTo>
                  <a:pt x="447983" y="59117"/>
                  <a:pt x="417108" y="64615"/>
                  <a:pt x="304800" y="59267"/>
                </a:cubicBezTo>
                <a:cubicBezTo>
                  <a:pt x="287867" y="53622"/>
                  <a:pt x="268852" y="52234"/>
                  <a:pt x="254000" y="42333"/>
                </a:cubicBezTo>
                <a:cubicBezTo>
                  <a:pt x="245533" y="36689"/>
                  <a:pt x="238326" y="28392"/>
                  <a:pt x="228600" y="25400"/>
                </a:cubicBezTo>
                <a:cubicBezTo>
                  <a:pt x="161389" y="4720"/>
                  <a:pt x="95157" y="4983"/>
                  <a:pt x="25400" y="0"/>
                </a:cubicBezTo>
                <a:cubicBezTo>
                  <a:pt x="16933" y="2822"/>
                  <a:pt x="0" y="-458"/>
                  <a:pt x="0" y="8467"/>
                </a:cubicBezTo>
                <a:cubicBezTo>
                  <a:pt x="0" y="35241"/>
                  <a:pt x="25400" y="57893"/>
                  <a:pt x="25400" y="84667"/>
                </a:cubicBezTo>
                <a:lnTo>
                  <a:pt x="8467" y="9313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Полилиния: фигура 2">
            <a:extLst>
              <a:ext uri="{FF2B5EF4-FFF2-40B4-BE49-F238E27FC236}">
                <a16:creationId xmlns:a16="http://schemas.microsoft.com/office/drawing/2014/main" id="{DE203EEE-2402-4BE3-9EC8-85FC262D5802}"/>
              </a:ext>
            </a:extLst>
          </p:cNvPr>
          <p:cNvSpPr/>
          <p:nvPr/>
        </p:nvSpPr>
        <p:spPr>
          <a:xfrm>
            <a:off x="10452683" y="1409350"/>
            <a:ext cx="1585519" cy="1434518"/>
          </a:xfrm>
          <a:custGeom>
            <a:avLst/>
            <a:gdLst>
              <a:gd name="connsiteX0" fmla="*/ 8389 w 1585519"/>
              <a:gd name="connsiteY0" fmla="*/ 75501 h 1434518"/>
              <a:gd name="connsiteX1" fmla="*/ 8389 w 1585519"/>
              <a:gd name="connsiteY1" fmla="*/ 75501 h 1434518"/>
              <a:gd name="connsiteX2" fmla="*/ 50334 w 1585519"/>
              <a:gd name="connsiteY2" fmla="*/ 134224 h 1434518"/>
              <a:gd name="connsiteX3" fmla="*/ 33556 w 1585519"/>
              <a:gd name="connsiteY3" fmla="*/ 226503 h 1434518"/>
              <a:gd name="connsiteX4" fmla="*/ 16778 w 1585519"/>
              <a:gd name="connsiteY4" fmla="*/ 251670 h 1434518"/>
              <a:gd name="connsiteX5" fmla="*/ 0 w 1585519"/>
              <a:gd name="connsiteY5" fmla="*/ 327171 h 1434518"/>
              <a:gd name="connsiteX6" fmla="*/ 8389 w 1585519"/>
              <a:gd name="connsiteY6" fmla="*/ 411061 h 1434518"/>
              <a:gd name="connsiteX7" fmla="*/ 33556 w 1585519"/>
              <a:gd name="connsiteY7" fmla="*/ 427839 h 1434518"/>
              <a:gd name="connsiteX8" fmla="*/ 92278 w 1585519"/>
              <a:gd name="connsiteY8" fmla="*/ 444617 h 1434518"/>
              <a:gd name="connsiteX9" fmla="*/ 134223 w 1585519"/>
              <a:gd name="connsiteY9" fmla="*/ 453006 h 1434518"/>
              <a:gd name="connsiteX10" fmla="*/ 352337 w 1585519"/>
              <a:gd name="connsiteY10" fmla="*/ 469784 h 1434518"/>
              <a:gd name="connsiteX11" fmla="*/ 377504 w 1585519"/>
              <a:gd name="connsiteY11" fmla="*/ 486562 h 1434518"/>
              <a:gd name="connsiteX12" fmla="*/ 494950 w 1585519"/>
              <a:gd name="connsiteY12" fmla="*/ 486562 h 1434518"/>
              <a:gd name="connsiteX13" fmla="*/ 520117 w 1585519"/>
              <a:gd name="connsiteY13" fmla="*/ 469784 h 1434518"/>
              <a:gd name="connsiteX14" fmla="*/ 545284 w 1585519"/>
              <a:gd name="connsiteY14" fmla="*/ 528507 h 1434518"/>
              <a:gd name="connsiteX15" fmla="*/ 536895 w 1585519"/>
              <a:gd name="connsiteY15" fmla="*/ 562063 h 1434518"/>
              <a:gd name="connsiteX16" fmla="*/ 520117 w 1585519"/>
              <a:gd name="connsiteY16" fmla="*/ 587230 h 1434518"/>
              <a:gd name="connsiteX17" fmla="*/ 536895 w 1585519"/>
              <a:gd name="connsiteY17" fmla="*/ 612397 h 1434518"/>
              <a:gd name="connsiteX18" fmla="*/ 562062 w 1585519"/>
              <a:gd name="connsiteY18" fmla="*/ 629175 h 1434518"/>
              <a:gd name="connsiteX19" fmla="*/ 654341 w 1585519"/>
              <a:gd name="connsiteY19" fmla="*/ 662731 h 1434518"/>
              <a:gd name="connsiteX20" fmla="*/ 679508 w 1585519"/>
              <a:gd name="connsiteY20" fmla="*/ 687898 h 1434518"/>
              <a:gd name="connsiteX21" fmla="*/ 687897 w 1585519"/>
              <a:gd name="connsiteY21" fmla="*/ 729843 h 1434518"/>
              <a:gd name="connsiteX22" fmla="*/ 696286 w 1585519"/>
              <a:gd name="connsiteY22" fmla="*/ 755010 h 1434518"/>
              <a:gd name="connsiteX23" fmla="*/ 671119 w 1585519"/>
              <a:gd name="connsiteY23" fmla="*/ 763399 h 1434518"/>
              <a:gd name="connsiteX24" fmla="*/ 662730 w 1585519"/>
              <a:gd name="connsiteY24" fmla="*/ 788566 h 1434518"/>
              <a:gd name="connsiteX25" fmla="*/ 687897 w 1585519"/>
              <a:gd name="connsiteY25" fmla="*/ 914400 h 1434518"/>
              <a:gd name="connsiteX26" fmla="*/ 713064 w 1585519"/>
              <a:gd name="connsiteY26" fmla="*/ 922789 h 1434518"/>
              <a:gd name="connsiteX27" fmla="*/ 721453 w 1585519"/>
              <a:gd name="connsiteY27" fmla="*/ 956345 h 1434518"/>
              <a:gd name="connsiteX28" fmla="*/ 738231 w 1585519"/>
              <a:gd name="connsiteY28" fmla="*/ 981512 h 1434518"/>
              <a:gd name="connsiteX29" fmla="*/ 763398 w 1585519"/>
              <a:gd name="connsiteY29" fmla="*/ 1057013 h 1434518"/>
              <a:gd name="connsiteX30" fmla="*/ 788565 w 1585519"/>
              <a:gd name="connsiteY30" fmla="*/ 1065402 h 1434518"/>
              <a:gd name="connsiteX31" fmla="*/ 813732 w 1585519"/>
              <a:gd name="connsiteY31" fmla="*/ 1132514 h 1434518"/>
              <a:gd name="connsiteX32" fmla="*/ 822121 w 1585519"/>
              <a:gd name="connsiteY32" fmla="*/ 1166070 h 1434518"/>
              <a:gd name="connsiteX33" fmla="*/ 880844 w 1585519"/>
              <a:gd name="connsiteY33" fmla="*/ 1199626 h 1434518"/>
              <a:gd name="connsiteX34" fmla="*/ 931178 w 1585519"/>
              <a:gd name="connsiteY34" fmla="*/ 1191237 h 1434518"/>
              <a:gd name="connsiteX35" fmla="*/ 1023456 w 1585519"/>
              <a:gd name="connsiteY35" fmla="*/ 1166070 h 1434518"/>
              <a:gd name="connsiteX36" fmla="*/ 1149291 w 1585519"/>
              <a:gd name="connsiteY36" fmla="*/ 1199626 h 1434518"/>
              <a:gd name="connsiteX37" fmla="*/ 1157680 w 1585519"/>
              <a:gd name="connsiteY37" fmla="*/ 1224793 h 1434518"/>
              <a:gd name="connsiteX38" fmla="*/ 1132513 w 1585519"/>
              <a:gd name="connsiteY38" fmla="*/ 1249960 h 1434518"/>
              <a:gd name="connsiteX39" fmla="*/ 1149291 w 1585519"/>
              <a:gd name="connsiteY39" fmla="*/ 1317072 h 1434518"/>
              <a:gd name="connsiteX40" fmla="*/ 1140902 w 1585519"/>
              <a:gd name="connsiteY40" fmla="*/ 1350628 h 1434518"/>
              <a:gd name="connsiteX41" fmla="*/ 1166069 w 1585519"/>
              <a:gd name="connsiteY41" fmla="*/ 1359017 h 1434518"/>
              <a:gd name="connsiteX42" fmla="*/ 1233181 w 1585519"/>
              <a:gd name="connsiteY42" fmla="*/ 1367406 h 1434518"/>
              <a:gd name="connsiteX43" fmla="*/ 1258348 w 1585519"/>
              <a:gd name="connsiteY43" fmla="*/ 1392573 h 1434518"/>
              <a:gd name="connsiteX44" fmla="*/ 1291904 w 1585519"/>
              <a:gd name="connsiteY44" fmla="*/ 1409351 h 1434518"/>
              <a:gd name="connsiteX45" fmla="*/ 1308682 w 1585519"/>
              <a:gd name="connsiteY45" fmla="*/ 1434518 h 1434518"/>
              <a:gd name="connsiteX46" fmla="*/ 1333849 w 1585519"/>
              <a:gd name="connsiteY46" fmla="*/ 1426129 h 1434518"/>
              <a:gd name="connsiteX47" fmla="*/ 1350627 w 1585519"/>
              <a:gd name="connsiteY47" fmla="*/ 1400962 h 1434518"/>
              <a:gd name="connsiteX48" fmla="*/ 1400961 w 1585519"/>
              <a:gd name="connsiteY48" fmla="*/ 1350628 h 1434518"/>
              <a:gd name="connsiteX49" fmla="*/ 1400961 w 1585519"/>
              <a:gd name="connsiteY49" fmla="*/ 1350628 h 1434518"/>
              <a:gd name="connsiteX50" fmla="*/ 1442906 w 1585519"/>
              <a:gd name="connsiteY50" fmla="*/ 1325461 h 1434518"/>
              <a:gd name="connsiteX51" fmla="*/ 1459684 w 1585519"/>
              <a:gd name="connsiteY51" fmla="*/ 1300294 h 1434518"/>
              <a:gd name="connsiteX52" fmla="*/ 1484851 w 1585519"/>
              <a:gd name="connsiteY52" fmla="*/ 1275127 h 1434518"/>
              <a:gd name="connsiteX53" fmla="*/ 1493240 w 1585519"/>
              <a:gd name="connsiteY53" fmla="*/ 1241571 h 1434518"/>
              <a:gd name="connsiteX54" fmla="*/ 1518407 w 1585519"/>
              <a:gd name="connsiteY54" fmla="*/ 1174459 h 1434518"/>
              <a:gd name="connsiteX55" fmla="*/ 1526796 w 1585519"/>
              <a:gd name="connsiteY55" fmla="*/ 1140903 h 1434518"/>
              <a:gd name="connsiteX56" fmla="*/ 1535185 w 1585519"/>
              <a:gd name="connsiteY56" fmla="*/ 1065402 h 1434518"/>
              <a:gd name="connsiteX57" fmla="*/ 1551963 w 1585519"/>
              <a:gd name="connsiteY57" fmla="*/ 1023457 h 1434518"/>
              <a:gd name="connsiteX58" fmla="*/ 1560352 w 1585519"/>
              <a:gd name="connsiteY58" fmla="*/ 939567 h 1434518"/>
              <a:gd name="connsiteX59" fmla="*/ 1585519 w 1585519"/>
              <a:gd name="connsiteY59" fmla="*/ 847289 h 1434518"/>
              <a:gd name="connsiteX60" fmla="*/ 1577130 w 1585519"/>
              <a:gd name="connsiteY60" fmla="*/ 377505 h 1434518"/>
              <a:gd name="connsiteX61" fmla="*/ 1560352 w 1585519"/>
              <a:gd name="connsiteY61" fmla="*/ 327171 h 1434518"/>
              <a:gd name="connsiteX62" fmla="*/ 1551963 w 1585519"/>
              <a:gd name="connsiteY62" fmla="*/ 285226 h 1434518"/>
              <a:gd name="connsiteX63" fmla="*/ 1501629 w 1585519"/>
              <a:gd name="connsiteY63" fmla="*/ 268448 h 1434518"/>
              <a:gd name="connsiteX64" fmla="*/ 1451295 w 1585519"/>
              <a:gd name="connsiteY64" fmla="*/ 251670 h 1434518"/>
              <a:gd name="connsiteX65" fmla="*/ 1426128 w 1585519"/>
              <a:gd name="connsiteY65" fmla="*/ 243281 h 1434518"/>
              <a:gd name="connsiteX66" fmla="*/ 1375794 w 1585519"/>
              <a:gd name="connsiteY66" fmla="*/ 209725 h 1434518"/>
              <a:gd name="connsiteX67" fmla="*/ 1300293 w 1585519"/>
              <a:gd name="connsiteY67" fmla="*/ 192947 h 1434518"/>
              <a:gd name="connsiteX68" fmla="*/ 1216403 w 1585519"/>
              <a:gd name="connsiteY68" fmla="*/ 176169 h 1434518"/>
              <a:gd name="connsiteX69" fmla="*/ 1191236 w 1585519"/>
              <a:gd name="connsiteY69" fmla="*/ 167780 h 1434518"/>
              <a:gd name="connsiteX70" fmla="*/ 1132513 w 1585519"/>
              <a:gd name="connsiteY70" fmla="*/ 159391 h 1434518"/>
              <a:gd name="connsiteX71" fmla="*/ 1073790 w 1585519"/>
              <a:gd name="connsiteY71" fmla="*/ 142613 h 1434518"/>
              <a:gd name="connsiteX72" fmla="*/ 1040234 w 1585519"/>
              <a:gd name="connsiteY72" fmla="*/ 125835 h 1434518"/>
              <a:gd name="connsiteX73" fmla="*/ 981511 w 1585519"/>
              <a:gd name="connsiteY73" fmla="*/ 117446 h 1434518"/>
              <a:gd name="connsiteX74" fmla="*/ 922789 w 1585519"/>
              <a:gd name="connsiteY74" fmla="*/ 100668 h 1434518"/>
              <a:gd name="connsiteX75" fmla="*/ 872455 w 1585519"/>
              <a:gd name="connsiteY75" fmla="*/ 83890 h 1434518"/>
              <a:gd name="connsiteX76" fmla="*/ 562062 w 1585519"/>
              <a:gd name="connsiteY76" fmla="*/ 67112 h 1434518"/>
              <a:gd name="connsiteX77" fmla="*/ 494950 w 1585519"/>
              <a:gd name="connsiteY77" fmla="*/ 58723 h 1434518"/>
              <a:gd name="connsiteX78" fmla="*/ 461394 w 1585519"/>
              <a:gd name="connsiteY78" fmla="*/ 41945 h 1434518"/>
              <a:gd name="connsiteX79" fmla="*/ 402671 w 1585519"/>
              <a:gd name="connsiteY79" fmla="*/ 25167 h 1434518"/>
              <a:gd name="connsiteX80" fmla="*/ 302003 w 1585519"/>
              <a:gd name="connsiteY80" fmla="*/ 0 h 1434518"/>
              <a:gd name="connsiteX81" fmla="*/ 109056 w 1585519"/>
              <a:gd name="connsiteY81" fmla="*/ 8389 h 1434518"/>
              <a:gd name="connsiteX82" fmla="*/ 83889 w 1585519"/>
              <a:gd name="connsiteY82" fmla="*/ 16778 h 1434518"/>
              <a:gd name="connsiteX83" fmla="*/ 58723 w 1585519"/>
              <a:gd name="connsiteY83" fmla="*/ 33556 h 1434518"/>
              <a:gd name="connsiteX84" fmla="*/ 8389 w 1585519"/>
              <a:gd name="connsiteY84" fmla="*/ 75501 h 143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585519" h="1434518">
                <a:moveTo>
                  <a:pt x="8389" y="75501"/>
                </a:moveTo>
                <a:lnTo>
                  <a:pt x="8389" y="75501"/>
                </a:lnTo>
                <a:cubicBezTo>
                  <a:pt x="22371" y="95075"/>
                  <a:pt x="44136" y="110981"/>
                  <a:pt x="50334" y="134224"/>
                </a:cubicBezTo>
                <a:cubicBezTo>
                  <a:pt x="53352" y="145540"/>
                  <a:pt x="44170" y="205275"/>
                  <a:pt x="33556" y="226503"/>
                </a:cubicBezTo>
                <a:cubicBezTo>
                  <a:pt x="29047" y="235521"/>
                  <a:pt x="21287" y="242652"/>
                  <a:pt x="16778" y="251670"/>
                </a:cubicBezTo>
                <a:cubicBezTo>
                  <a:pt x="6452" y="272322"/>
                  <a:pt x="3222" y="307839"/>
                  <a:pt x="0" y="327171"/>
                </a:cubicBezTo>
                <a:cubicBezTo>
                  <a:pt x="2796" y="355134"/>
                  <a:pt x="-498" y="384400"/>
                  <a:pt x="8389" y="411061"/>
                </a:cubicBezTo>
                <a:cubicBezTo>
                  <a:pt x="11577" y="420626"/>
                  <a:pt x="24538" y="423330"/>
                  <a:pt x="33556" y="427839"/>
                </a:cubicBezTo>
                <a:cubicBezTo>
                  <a:pt x="44765" y="433444"/>
                  <a:pt x="82603" y="442467"/>
                  <a:pt x="92278" y="444617"/>
                </a:cubicBezTo>
                <a:cubicBezTo>
                  <a:pt x="106197" y="447710"/>
                  <a:pt x="120108" y="450990"/>
                  <a:pt x="134223" y="453006"/>
                </a:cubicBezTo>
                <a:cubicBezTo>
                  <a:pt x="210650" y="463924"/>
                  <a:pt x="271709" y="465041"/>
                  <a:pt x="352337" y="469784"/>
                </a:cubicBezTo>
                <a:cubicBezTo>
                  <a:pt x="360726" y="475377"/>
                  <a:pt x="368237" y="482590"/>
                  <a:pt x="377504" y="486562"/>
                </a:cubicBezTo>
                <a:cubicBezTo>
                  <a:pt x="417777" y="503822"/>
                  <a:pt x="449670" y="491090"/>
                  <a:pt x="494950" y="486562"/>
                </a:cubicBezTo>
                <a:cubicBezTo>
                  <a:pt x="503339" y="480969"/>
                  <a:pt x="510230" y="467807"/>
                  <a:pt x="520117" y="469784"/>
                </a:cubicBezTo>
                <a:cubicBezTo>
                  <a:pt x="535363" y="472833"/>
                  <a:pt x="543515" y="521433"/>
                  <a:pt x="545284" y="528507"/>
                </a:cubicBezTo>
                <a:cubicBezTo>
                  <a:pt x="542488" y="539692"/>
                  <a:pt x="541437" y="551466"/>
                  <a:pt x="536895" y="562063"/>
                </a:cubicBezTo>
                <a:cubicBezTo>
                  <a:pt x="532923" y="571330"/>
                  <a:pt x="520117" y="577148"/>
                  <a:pt x="520117" y="587230"/>
                </a:cubicBezTo>
                <a:cubicBezTo>
                  <a:pt x="520117" y="597312"/>
                  <a:pt x="529766" y="605268"/>
                  <a:pt x="536895" y="612397"/>
                </a:cubicBezTo>
                <a:cubicBezTo>
                  <a:pt x="544024" y="619526"/>
                  <a:pt x="553044" y="624666"/>
                  <a:pt x="562062" y="629175"/>
                </a:cubicBezTo>
                <a:cubicBezTo>
                  <a:pt x="585408" y="640848"/>
                  <a:pt x="630849" y="654900"/>
                  <a:pt x="654341" y="662731"/>
                </a:cubicBezTo>
                <a:cubicBezTo>
                  <a:pt x="662730" y="671120"/>
                  <a:pt x="674202" y="677287"/>
                  <a:pt x="679508" y="687898"/>
                </a:cubicBezTo>
                <a:cubicBezTo>
                  <a:pt x="685885" y="700651"/>
                  <a:pt x="684439" y="716010"/>
                  <a:pt x="687897" y="729843"/>
                </a:cubicBezTo>
                <a:cubicBezTo>
                  <a:pt x="690042" y="738422"/>
                  <a:pt x="693490" y="746621"/>
                  <a:pt x="696286" y="755010"/>
                </a:cubicBezTo>
                <a:cubicBezTo>
                  <a:pt x="687897" y="757806"/>
                  <a:pt x="677372" y="757146"/>
                  <a:pt x="671119" y="763399"/>
                </a:cubicBezTo>
                <a:cubicBezTo>
                  <a:pt x="664866" y="769652"/>
                  <a:pt x="662730" y="779723"/>
                  <a:pt x="662730" y="788566"/>
                </a:cubicBezTo>
                <a:cubicBezTo>
                  <a:pt x="662730" y="809011"/>
                  <a:pt x="655204" y="888245"/>
                  <a:pt x="687897" y="914400"/>
                </a:cubicBezTo>
                <a:cubicBezTo>
                  <a:pt x="694802" y="919924"/>
                  <a:pt x="704675" y="919993"/>
                  <a:pt x="713064" y="922789"/>
                </a:cubicBezTo>
                <a:cubicBezTo>
                  <a:pt x="715860" y="933974"/>
                  <a:pt x="716911" y="945748"/>
                  <a:pt x="721453" y="956345"/>
                </a:cubicBezTo>
                <a:cubicBezTo>
                  <a:pt x="725425" y="965612"/>
                  <a:pt x="735043" y="971947"/>
                  <a:pt x="738231" y="981512"/>
                </a:cubicBezTo>
                <a:cubicBezTo>
                  <a:pt x="747906" y="1010538"/>
                  <a:pt x="737405" y="1036218"/>
                  <a:pt x="763398" y="1057013"/>
                </a:cubicBezTo>
                <a:cubicBezTo>
                  <a:pt x="770303" y="1062537"/>
                  <a:pt x="780176" y="1062606"/>
                  <a:pt x="788565" y="1065402"/>
                </a:cubicBezTo>
                <a:cubicBezTo>
                  <a:pt x="810098" y="1151535"/>
                  <a:pt x="780831" y="1044777"/>
                  <a:pt x="813732" y="1132514"/>
                </a:cubicBezTo>
                <a:cubicBezTo>
                  <a:pt x="817780" y="1143309"/>
                  <a:pt x="815726" y="1156477"/>
                  <a:pt x="822121" y="1166070"/>
                </a:cubicBezTo>
                <a:cubicBezTo>
                  <a:pt x="828050" y="1174963"/>
                  <a:pt x="875038" y="1196723"/>
                  <a:pt x="880844" y="1199626"/>
                </a:cubicBezTo>
                <a:cubicBezTo>
                  <a:pt x="897622" y="1196830"/>
                  <a:pt x="914546" y="1194801"/>
                  <a:pt x="931178" y="1191237"/>
                </a:cubicBezTo>
                <a:cubicBezTo>
                  <a:pt x="984159" y="1179884"/>
                  <a:pt x="985122" y="1178848"/>
                  <a:pt x="1023456" y="1166070"/>
                </a:cubicBezTo>
                <a:cubicBezTo>
                  <a:pt x="1107776" y="1172556"/>
                  <a:pt x="1121909" y="1144863"/>
                  <a:pt x="1149291" y="1199626"/>
                </a:cubicBezTo>
                <a:cubicBezTo>
                  <a:pt x="1153246" y="1207535"/>
                  <a:pt x="1154884" y="1216404"/>
                  <a:pt x="1157680" y="1224793"/>
                </a:cubicBezTo>
                <a:cubicBezTo>
                  <a:pt x="1149291" y="1233182"/>
                  <a:pt x="1135390" y="1238450"/>
                  <a:pt x="1132513" y="1249960"/>
                </a:cubicBezTo>
                <a:cubicBezTo>
                  <a:pt x="1129621" y="1261529"/>
                  <a:pt x="1144465" y="1302594"/>
                  <a:pt x="1149291" y="1317072"/>
                </a:cubicBezTo>
                <a:cubicBezTo>
                  <a:pt x="1146495" y="1328257"/>
                  <a:pt x="1136620" y="1339923"/>
                  <a:pt x="1140902" y="1350628"/>
                </a:cubicBezTo>
                <a:cubicBezTo>
                  <a:pt x="1144186" y="1358838"/>
                  <a:pt x="1157369" y="1357435"/>
                  <a:pt x="1166069" y="1359017"/>
                </a:cubicBezTo>
                <a:cubicBezTo>
                  <a:pt x="1188250" y="1363050"/>
                  <a:pt x="1210810" y="1364610"/>
                  <a:pt x="1233181" y="1367406"/>
                </a:cubicBezTo>
                <a:cubicBezTo>
                  <a:pt x="1241570" y="1375795"/>
                  <a:pt x="1248694" y="1385677"/>
                  <a:pt x="1258348" y="1392573"/>
                </a:cubicBezTo>
                <a:cubicBezTo>
                  <a:pt x="1268524" y="1399842"/>
                  <a:pt x="1282297" y="1401345"/>
                  <a:pt x="1291904" y="1409351"/>
                </a:cubicBezTo>
                <a:cubicBezTo>
                  <a:pt x="1299649" y="1415806"/>
                  <a:pt x="1303089" y="1426129"/>
                  <a:pt x="1308682" y="1434518"/>
                </a:cubicBezTo>
                <a:cubicBezTo>
                  <a:pt x="1317071" y="1431722"/>
                  <a:pt x="1326944" y="1431653"/>
                  <a:pt x="1333849" y="1426129"/>
                </a:cubicBezTo>
                <a:cubicBezTo>
                  <a:pt x="1341722" y="1419831"/>
                  <a:pt x="1343929" y="1408498"/>
                  <a:pt x="1350627" y="1400962"/>
                </a:cubicBezTo>
                <a:cubicBezTo>
                  <a:pt x="1366391" y="1383228"/>
                  <a:pt x="1384183" y="1367406"/>
                  <a:pt x="1400961" y="1350628"/>
                </a:cubicBezTo>
                <a:lnTo>
                  <a:pt x="1400961" y="1350628"/>
                </a:lnTo>
                <a:lnTo>
                  <a:pt x="1442906" y="1325461"/>
                </a:lnTo>
                <a:cubicBezTo>
                  <a:pt x="1448499" y="1317072"/>
                  <a:pt x="1453229" y="1308039"/>
                  <a:pt x="1459684" y="1300294"/>
                </a:cubicBezTo>
                <a:cubicBezTo>
                  <a:pt x="1467279" y="1291180"/>
                  <a:pt x="1478965" y="1285428"/>
                  <a:pt x="1484851" y="1275127"/>
                </a:cubicBezTo>
                <a:cubicBezTo>
                  <a:pt x="1490571" y="1265117"/>
                  <a:pt x="1490073" y="1252657"/>
                  <a:pt x="1493240" y="1241571"/>
                </a:cubicBezTo>
                <a:cubicBezTo>
                  <a:pt x="1505021" y="1200338"/>
                  <a:pt x="1500678" y="1227646"/>
                  <a:pt x="1518407" y="1174459"/>
                </a:cubicBezTo>
                <a:cubicBezTo>
                  <a:pt x="1522053" y="1163521"/>
                  <a:pt x="1524000" y="1152088"/>
                  <a:pt x="1526796" y="1140903"/>
                </a:cubicBezTo>
                <a:cubicBezTo>
                  <a:pt x="1529592" y="1115736"/>
                  <a:pt x="1529879" y="1090162"/>
                  <a:pt x="1535185" y="1065402"/>
                </a:cubicBezTo>
                <a:cubicBezTo>
                  <a:pt x="1538340" y="1050678"/>
                  <a:pt x="1549010" y="1038223"/>
                  <a:pt x="1551963" y="1023457"/>
                </a:cubicBezTo>
                <a:cubicBezTo>
                  <a:pt x="1557474" y="995900"/>
                  <a:pt x="1556638" y="967423"/>
                  <a:pt x="1560352" y="939567"/>
                </a:cubicBezTo>
                <a:cubicBezTo>
                  <a:pt x="1565622" y="900042"/>
                  <a:pt x="1572402" y="886638"/>
                  <a:pt x="1585519" y="847289"/>
                </a:cubicBezTo>
                <a:cubicBezTo>
                  <a:pt x="1582723" y="690694"/>
                  <a:pt x="1584700" y="533942"/>
                  <a:pt x="1577130" y="377505"/>
                </a:cubicBezTo>
                <a:cubicBezTo>
                  <a:pt x="1576275" y="359840"/>
                  <a:pt x="1565005" y="344233"/>
                  <a:pt x="1560352" y="327171"/>
                </a:cubicBezTo>
                <a:cubicBezTo>
                  <a:pt x="1556600" y="313415"/>
                  <a:pt x="1562045" y="295308"/>
                  <a:pt x="1551963" y="285226"/>
                </a:cubicBezTo>
                <a:cubicBezTo>
                  <a:pt x="1539457" y="272720"/>
                  <a:pt x="1518407" y="274041"/>
                  <a:pt x="1501629" y="268448"/>
                </a:cubicBezTo>
                <a:lnTo>
                  <a:pt x="1451295" y="251670"/>
                </a:lnTo>
                <a:cubicBezTo>
                  <a:pt x="1442906" y="248874"/>
                  <a:pt x="1433486" y="248186"/>
                  <a:pt x="1426128" y="243281"/>
                </a:cubicBezTo>
                <a:cubicBezTo>
                  <a:pt x="1409350" y="232096"/>
                  <a:pt x="1394924" y="216102"/>
                  <a:pt x="1375794" y="209725"/>
                </a:cubicBezTo>
                <a:cubicBezTo>
                  <a:pt x="1330104" y="194495"/>
                  <a:pt x="1367786" y="205602"/>
                  <a:pt x="1300293" y="192947"/>
                </a:cubicBezTo>
                <a:cubicBezTo>
                  <a:pt x="1272264" y="187692"/>
                  <a:pt x="1243457" y="185187"/>
                  <a:pt x="1216403" y="176169"/>
                </a:cubicBezTo>
                <a:cubicBezTo>
                  <a:pt x="1208014" y="173373"/>
                  <a:pt x="1199907" y="169514"/>
                  <a:pt x="1191236" y="167780"/>
                </a:cubicBezTo>
                <a:cubicBezTo>
                  <a:pt x="1171847" y="163902"/>
                  <a:pt x="1151967" y="162928"/>
                  <a:pt x="1132513" y="159391"/>
                </a:cubicBezTo>
                <a:cubicBezTo>
                  <a:pt x="1120190" y="157150"/>
                  <a:pt x="1087030" y="148287"/>
                  <a:pt x="1073790" y="142613"/>
                </a:cubicBezTo>
                <a:cubicBezTo>
                  <a:pt x="1062296" y="137687"/>
                  <a:pt x="1052299" y="129125"/>
                  <a:pt x="1040234" y="125835"/>
                </a:cubicBezTo>
                <a:cubicBezTo>
                  <a:pt x="1021158" y="120632"/>
                  <a:pt x="1001085" y="120242"/>
                  <a:pt x="981511" y="117446"/>
                </a:cubicBezTo>
                <a:cubicBezTo>
                  <a:pt x="896955" y="89259"/>
                  <a:pt x="1028100" y="132261"/>
                  <a:pt x="922789" y="100668"/>
                </a:cubicBezTo>
                <a:cubicBezTo>
                  <a:pt x="905849" y="95586"/>
                  <a:pt x="890115" y="84845"/>
                  <a:pt x="872455" y="83890"/>
                </a:cubicBezTo>
                <a:lnTo>
                  <a:pt x="562062" y="67112"/>
                </a:lnTo>
                <a:cubicBezTo>
                  <a:pt x="539691" y="64316"/>
                  <a:pt x="516822" y="64191"/>
                  <a:pt x="494950" y="58723"/>
                </a:cubicBezTo>
                <a:cubicBezTo>
                  <a:pt x="482818" y="55690"/>
                  <a:pt x="472888" y="46871"/>
                  <a:pt x="461394" y="41945"/>
                </a:cubicBezTo>
                <a:cubicBezTo>
                  <a:pt x="439466" y="32547"/>
                  <a:pt x="426321" y="32262"/>
                  <a:pt x="402671" y="25167"/>
                </a:cubicBezTo>
                <a:cubicBezTo>
                  <a:pt x="319583" y="241"/>
                  <a:pt x="385764" y="13960"/>
                  <a:pt x="302003" y="0"/>
                </a:cubicBezTo>
                <a:cubicBezTo>
                  <a:pt x="237687" y="2796"/>
                  <a:pt x="173243" y="3452"/>
                  <a:pt x="109056" y="8389"/>
                </a:cubicBezTo>
                <a:cubicBezTo>
                  <a:pt x="100239" y="9067"/>
                  <a:pt x="91798" y="12823"/>
                  <a:pt x="83889" y="16778"/>
                </a:cubicBezTo>
                <a:cubicBezTo>
                  <a:pt x="74871" y="21287"/>
                  <a:pt x="67990" y="29584"/>
                  <a:pt x="58723" y="33556"/>
                </a:cubicBezTo>
                <a:cubicBezTo>
                  <a:pt x="4609" y="56748"/>
                  <a:pt x="16778" y="68510"/>
                  <a:pt x="8389" y="7550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A607CF-E490-4EE8-890E-AC30A1CE1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082" y="402471"/>
            <a:ext cx="5031745" cy="61506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8" name="Picture 12">
            <a:extLst>
              <a:ext uri="{FF2B5EF4-FFF2-40B4-BE49-F238E27FC236}">
                <a16:creationId xmlns:a16="http://schemas.microsoft.com/office/drawing/2014/main" id="{44B622F0-98F1-42A1-8B3A-F9570801A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60520" y="0"/>
            <a:ext cx="1709646" cy="161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582CCC9-6F03-48D9-9C01-A5516653C2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3608" y="5257804"/>
            <a:ext cx="2074594" cy="1401989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210C242E-B227-4F9A-A96D-F2E218450FE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2965" y="3600685"/>
            <a:ext cx="346815" cy="377392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4D880A34-28FF-4BD9-9D7B-281651B004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897" y="964765"/>
            <a:ext cx="346815" cy="377392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B3235BCA-2ABF-4F72-9167-D80884BFCC3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521" y="2786422"/>
            <a:ext cx="346815" cy="37739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120D8209-79AA-4DC1-8541-E0458012FB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36" y="5758947"/>
            <a:ext cx="346815" cy="377392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D3159090-C183-4465-9775-575AD69040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124" y="4148166"/>
            <a:ext cx="346815" cy="3773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E77CECCB-C100-4C1A-A864-72A4483440C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618" y="1086062"/>
            <a:ext cx="275825" cy="300142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38E29918-1740-4D7B-8F1C-E7B390047C8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858" y="4838912"/>
            <a:ext cx="275825" cy="300142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1303F289-F538-4304-BF36-0A2CB656D3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8359" y="6011347"/>
            <a:ext cx="275825" cy="30014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391E4D6A-9B1E-4484-A53C-679AA48402C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832" y="5549243"/>
            <a:ext cx="275825" cy="300142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03969D28-8A4D-4531-95C7-545A9F2BE85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476" y="5602583"/>
            <a:ext cx="275825" cy="300142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51C5880-0AFB-44AA-B3B0-FE4D1213D76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6412" y="3008293"/>
            <a:ext cx="275825" cy="300142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C0B38FD-0FA9-45EB-BD94-0014FC63252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124" y="3505919"/>
            <a:ext cx="275825" cy="30014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33A1FDCC-8B42-4948-A156-752C01B9D45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0971" y="3998095"/>
            <a:ext cx="275825" cy="300142"/>
          </a:xfrm>
          <a:prstGeom prst="rect">
            <a:avLst/>
          </a:prstGeom>
        </p:spPr>
      </p:pic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06D38CF4-78E3-4E91-A594-516A9CCD740C}"/>
              </a:ext>
            </a:extLst>
          </p:cNvPr>
          <p:cNvSpPr/>
          <p:nvPr/>
        </p:nvSpPr>
        <p:spPr>
          <a:xfrm>
            <a:off x="6566775" y="228599"/>
            <a:ext cx="1325510" cy="46103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2" name="Полилиния: фигура 71">
            <a:extLst>
              <a:ext uri="{FF2B5EF4-FFF2-40B4-BE49-F238E27FC236}">
                <a16:creationId xmlns:a16="http://schemas.microsoft.com/office/drawing/2014/main" id="{E1546F8C-FCC7-48A6-94A1-B79284E03997}"/>
              </a:ext>
            </a:extLst>
          </p:cNvPr>
          <p:cNvSpPr/>
          <p:nvPr/>
        </p:nvSpPr>
        <p:spPr>
          <a:xfrm>
            <a:off x="7077075" y="704850"/>
            <a:ext cx="1647825" cy="1905000"/>
          </a:xfrm>
          <a:custGeom>
            <a:avLst/>
            <a:gdLst>
              <a:gd name="connsiteX0" fmla="*/ 790575 w 1647825"/>
              <a:gd name="connsiteY0" fmla="*/ 0 h 1905000"/>
              <a:gd name="connsiteX1" fmla="*/ 790575 w 1647825"/>
              <a:gd name="connsiteY1" fmla="*/ 0 h 1905000"/>
              <a:gd name="connsiteX2" fmla="*/ 876300 w 1647825"/>
              <a:gd name="connsiteY2" fmla="*/ 28575 h 1905000"/>
              <a:gd name="connsiteX3" fmla="*/ 885825 w 1647825"/>
              <a:gd name="connsiteY3" fmla="*/ 57150 h 1905000"/>
              <a:gd name="connsiteX4" fmla="*/ 895350 w 1647825"/>
              <a:gd name="connsiteY4" fmla="*/ 123825 h 1905000"/>
              <a:gd name="connsiteX5" fmla="*/ 923925 w 1647825"/>
              <a:gd name="connsiteY5" fmla="*/ 133350 h 1905000"/>
              <a:gd name="connsiteX6" fmla="*/ 933450 w 1647825"/>
              <a:gd name="connsiteY6" fmla="*/ 161925 h 1905000"/>
              <a:gd name="connsiteX7" fmla="*/ 942975 w 1647825"/>
              <a:gd name="connsiteY7" fmla="*/ 200025 h 1905000"/>
              <a:gd name="connsiteX8" fmla="*/ 981075 w 1647825"/>
              <a:gd name="connsiteY8" fmla="*/ 219075 h 1905000"/>
              <a:gd name="connsiteX9" fmla="*/ 1028700 w 1647825"/>
              <a:gd name="connsiteY9" fmla="*/ 266700 h 1905000"/>
              <a:gd name="connsiteX10" fmla="*/ 1047750 w 1647825"/>
              <a:gd name="connsiteY10" fmla="*/ 219075 h 1905000"/>
              <a:gd name="connsiteX11" fmla="*/ 1085850 w 1647825"/>
              <a:gd name="connsiteY11" fmla="*/ 200025 h 1905000"/>
              <a:gd name="connsiteX12" fmla="*/ 1104900 w 1647825"/>
              <a:gd name="connsiteY12" fmla="*/ 228600 h 1905000"/>
              <a:gd name="connsiteX13" fmla="*/ 1114425 w 1647825"/>
              <a:gd name="connsiteY13" fmla="*/ 285750 h 1905000"/>
              <a:gd name="connsiteX14" fmla="*/ 1152525 w 1647825"/>
              <a:gd name="connsiteY14" fmla="*/ 295275 h 1905000"/>
              <a:gd name="connsiteX15" fmla="*/ 1181100 w 1647825"/>
              <a:gd name="connsiteY15" fmla="*/ 304800 h 1905000"/>
              <a:gd name="connsiteX16" fmla="*/ 1257300 w 1647825"/>
              <a:gd name="connsiteY16" fmla="*/ 295275 h 1905000"/>
              <a:gd name="connsiteX17" fmla="*/ 1266825 w 1647825"/>
              <a:gd name="connsiteY17" fmla="*/ 266700 h 1905000"/>
              <a:gd name="connsiteX18" fmla="*/ 1323975 w 1647825"/>
              <a:gd name="connsiteY18" fmla="*/ 247650 h 1905000"/>
              <a:gd name="connsiteX19" fmla="*/ 1352550 w 1647825"/>
              <a:gd name="connsiteY19" fmla="*/ 228600 h 1905000"/>
              <a:gd name="connsiteX20" fmla="*/ 1371600 w 1647825"/>
              <a:gd name="connsiteY20" fmla="*/ 314325 h 1905000"/>
              <a:gd name="connsiteX21" fmla="*/ 1400175 w 1647825"/>
              <a:gd name="connsiteY21" fmla="*/ 438150 h 1905000"/>
              <a:gd name="connsiteX22" fmla="*/ 1390650 w 1647825"/>
              <a:gd name="connsiteY22" fmla="*/ 476250 h 1905000"/>
              <a:gd name="connsiteX23" fmla="*/ 1381125 w 1647825"/>
              <a:gd name="connsiteY23" fmla="*/ 504825 h 1905000"/>
              <a:gd name="connsiteX24" fmla="*/ 1390650 w 1647825"/>
              <a:gd name="connsiteY24" fmla="*/ 533400 h 1905000"/>
              <a:gd name="connsiteX25" fmla="*/ 1400175 w 1647825"/>
              <a:gd name="connsiteY25" fmla="*/ 571500 h 1905000"/>
              <a:gd name="connsiteX26" fmla="*/ 1457325 w 1647825"/>
              <a:gd name="connsiteY26" fmla="*/ 600075 h 1905000"/>
              <a:gd name="connsiteX27" fmla="*/ 1428750 w 1647825"/>
              <a:gd name="connsiteY27" fmla="*/ 619125 h 1905000"/>
              <a:gd name="connsiteX28" fmla="*/ 1419225 w 1647825"/>
              <a:gd name="connsiteY28" fmla="*/ 647700 h 1905000"/>
              <a:gd name="connsiteX29" fmla="*/ 1400175 w 1647825"/>
              <a:gd name="connsiteY29" fmla="*/ 676275 h 1905000"/>
              <a:gd name="connsiteX30" fmla="*/ 1390650 w 1647825"/>
              <a:gd name="connsiteY30" fmla="*/ 790575 h 1905000"/>
              <a:gd name="connsiteX31" fmla="*/ 1381125 w 1647825"/>
              <a:gd name="connsiteY31" fmla="*/ 819150 h 1905000"/>
              <a:gd name="connsiteX32" fmla="*/ 1371600 w 1647825"/>
              <a:gd name="connsiteY32" fmla="*/ 857250 h 1905000"/>
              <a:gd name="connsiteX33" fmla="*/ 1362075 w 1647825"/>
              <a:gd name="connsiteY33" fmla="*/ 962025 h 1905000"/>
              <a:gd name="connsiteX34" fmla="*/ 1333500 w 1647825"/>
              <a:gd name="connsiteY34" fmla="*/ 971550 h 1905000"/>
              <a:gd name="connsiteX35" fmla="*/ 1304925 w 1647825"/>
              <a:gd name="connsiteY35" fmla="*/ 1000125 h 1905000"/>
              <a:gd name="connsiteX36" fmla="*/ 1276350 w 1647825"/>
              <a:gd name="connsiteY36" fmla="*/ 1009650 h 1905000"/>
              <a:gd name="connsiteX37" fmla="*/ 1238250 w 1647825"/>
              <a:gd name="connsiteY37" fmla="*/ 1028700 h 1905000"/>
              <a:gd name="connsiteX38" fmla="*/ 1257300 w 1647825"/>
              <a:gd name="connsiteY38" fmla="*/ 1095375 h 1905000"/>
              <a:gd name="connsiteX39" fmla="*/ 1295400 w 1647825"/>
              <a:gd name="connsiteY39" fmla="*/ 1152525 h 1905000"/>
              <a:gd name="connsiteX40" fmla="*/ 1304925 w 1647825"/>
              <a:gd name="connsiteY40" fmla="*/ 1295400 h 1905000"/>
              <a:gd name="connsiteX41" fmla="*/ 1333500 w 1647825"/>
              <a:gd name="connsiteY41" fmla="*/ 1285875 h 1905000"/>
              <a:gd name="connsiteX42" fmla="*/ 1343025 w 1647825"/>
              <a:gd name="connsiteY42" fmla="*/ 1343025 h 1905000"/>
              <a:gd name="connsiteX43" fmla="*/ 1400175 w 1647825"/>
              <a:gd name="connsiteY43" fmla="*/ 1314450 h 1905000"/>
              <a:gd name="connsiteX44" fmla="*/ 1428750 w 1647825"/>
              <a:gd name="connsiteY44" fmla="*/ 1333500 h 1905000"/>
              <a:gd name="connsiteX45" fmla="*/ 1438275 w 1647825"/>
              <a:gd name="connsiteY45" fmla="*/ 1362075 h 1905000"/>
              <a:gd name="connsiteX46" fmla="*/ 1533525 w 1647825"/>
              <a:gd name="connsiteY46" fmla="*/ 1323975 h 1905000"/>
              <a:gd name="connsiteX47" fmla="*/ 1552575 w 1647825"/>
              <a:gd name="connsiteY47" fmla="*/ 1352550 h 1905000"/>
              <a:gd name="connsiteX48" fmla="*/ 1571625 w 1647825"/>
              <a:gd name="connsiteY48" fmla="*/ 1457325 h 1905000"/>
              <a:gd name="connsiteX49" fmla="*/ 1619250 w 1647825"/>
              <a:gd name="connsiteY49" fmla="*/ 1466850 h 1905000"/>
              <a:gd name="connsiteX50" fmla="*/ 1619250 w 1647825"/>
              <a:gd name="connsiteY50" fmla="*/ 1628775 h 1905000"/>
              <a:gd name="connsiteX51" fmla="*/ 1647825 w 1647825"/>
              <a:gd name="connsiteY51" fmla="*/ 1647825 h 1905000"/>
              <a:gd name="connsiteX52" fmla="*/ 0 w 1647825"/>
              <a:gd name="connsiteY52" fmla="*/ 1905000 h 1905000"/>
              <a:gd name="connsiteX53" fmla="*/ 790575 w 1647825"/>
              <a:gd name="connsiteY53" fmla="*/ 0 h 1905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647825" h="1905000">
                <a:moveTo>
                  <a:pt x="790575" y="0"/>
                </a:moveTo>
                <a:lnTo>
                  <a:pt x="790575" y="0"/>
                </a:lnTo>
                <a:cubicBezTo>
                  <a:pt x="819150" y="9525"/>
                  <a:pt x="850472" y="13078"/>
                  <a:pt x="876300" y="28575"/>
                </a:cubicBezTo>
                <a:cubicBezTo>
                  <a:pt x="884909" y="33741"/>
                  <a:pt x="883856" y="47305"/>
                  <a:pt x="885825" y="57150"/>
                </a:cubicBezTo>
                <a:cubicBezTo>
                  <a:pt x="890228" y="79165"/>
                  <a:pt x="885310" y="103745"/>
                  <a:pt x="895350" y="123825"/>
                </a:cubicBezTo>
                <a:cubicBezTo>
                  <a:pt x="899840" y="132805"/>
                  <a:pt x="914400" y="130175"/>
                  <a:pt x="923925" y="133350"/>
                </a:cubicBezTo>
                <a:cubicBezTo>
                  <a:pt x="927100" y="142875"/>
                  <a:pt x="930692" y="152271"/>
                  <a:pt x="933450" y="161925"/>
                </a:cubicBezTo>
                <a:cubicBezTo>
                  <a:pt x="937046" y="174512"/>
                  <a:pt x="934594" y="189968"/>
                  <a:pt x="942975" y="200025"/>
                </a:cubicBezTo>
                <a:cubicBezTo>
                  <a:pt x="952065" y="210933"/>
                  <a:pt x="968375" y="212725"/>
                  <a:pt x="981075" y="219075"/>
                </a:cubicBezTo>
                <a:cubicBezTo>
                  <a:pt x="983494" y="222704"/>
                  <a:pt x="1013581" y="275771"/>
                  <a:pt x="1028700" y="266700"/>
                </a:cubicBezTo>
                <a:cubicBezTo>
                  <a:pt x="1043361" y="257903"/>
                  <a:pt x="1036623" y="232057"/>
                  <a:pt x="1047750" y="219075"/>
                </a:cubicBezTo>
                <a:cubicBezTo>
                  <a:pt x="1056991" y="208294"/>
                  <a:pt x="1073150" y="206375"/>
                  <a:pt x="1085850" y="200025"/>
                </a:cubicBezTo>
                <a:cubicBezTo>
                  <a:pt x="1092200" y="209550"/>
                  <a:pt x="1101280" y="217740"/>
                  <a:pt x="1104900" y="228600"/>
                </a:cubicBezTo>
                <a:cubicBezTo>
                  <a:pt x="1111007" y="246922"/>
                  <a:pt x="1103200" y="270035"/>
                  <a:pt x="1114425" y="285750"/>
                </a:cubicBezTo>
                <a:cubicBezTo>
                  <a:pt x="1122034" y="296402"/>
                  <a:pt x="1139938" y="291679"/>
                  <a:pt x="1152525" y="295275"/>
                </a:cubicBezTo>
                <a:cubicBezTo>
                  <a:pt x="1162179" y="298033"/>
                  <a:pt x="1171575" y="301625"/>
                  <a:pt x="1181100" y="304800"/>
                </a:cubicBezTo>
                <a:cubicBezTo>
                  <a:pt x="1206500" y="301625"/>
                  <a:pt x="1233909" y="305671"/>
                  <a:pt x="1257300" y="295275"/>
                </a:cubicBezTo>
                <a:cubicBezTo>
                  <a:pt x="1266475" y="291197"/>
                  <a:pt x="1258655" y="272536"/>
                  <a:pt x="1266825" y="266700"/>
                </a:cubicBezTo>
                <a:cubicBezTo>
                  <a:pt x="1283165" y="255028"/>
                  <a:pt x="1307267" y="258789"/>
                  <a:pt x="1323975" y="247650"/>
                </a:cubicBezTo>
                <a:lnTo>
                  <a:pt x="1352550" y="228600"/>
                </a:lnTo>
                <a:cubicBezTo>
                  <a:pt x="1369842" y="280477"/>
                  <a:pt x="1357231" y="237692"/>
                  <a:pt x="1371600" y="314325"/>
                </a:cubicBezTo>
                <a:cubicBezTo>
                  <a:pt x="1389616" y="410412"/>
                  <a:pt x="1381342" y="381651"/>
                  <a:pt x="1400175" y="438150"/>
                </a:cubicBezTo>
                <a:cubicBezTo>
                  <a:pt x="1397000" y="450850"/>
                  <a:pt x="1394246" y="463663"/>
                  <a:pt x="1390650" y="476250"/>
                </a:cubicBezTo>
                <a:cubicBezTo>
                  <a:pt x="1387892" y="485904"/>
                  <a:pt x="1381125" y="494785"/>
                  <a:pt x="1381125" y="504825"/>
                </a:cubicBezTo>
                <a:cubicBezTo>
                  <a:pt x="1381125" y="514865"/>
                  <a:pt x="1387892" y="523746"/>
                  <a:pt x="1390650" y="533400"/>
                </a:cubicBezTo>
                <a:cubicBezTo>
                  <a:pt x="1394246" y="545987"/>
                  <a:pt x="1392913" y="560608"/>
                  <a:pt x="1400175" y="571500"/>
                </a:cubicBezTo>
                <a:cubicBezTo>
                  <a:pt x="1410726" y="587327"/>
                  <a:pt x="1441025" y="594642"/>
                  <a:pt x="1457325" y="600075"/>
                </a:cubicBezTo>
                <a:cubicBezTo>
                  <a:pt x="1447800" y="606425"/>
                  <a:pt x="1435901" y="610186"/>
                  <a:pt x="1428750" y="619125"/>
                </a:cubicBezTo>
                <a:cubicBezTo>
                  <a:pt x="1422478" y="626965"/>
                  <a:pt x="1423715" y="638720"/>
                  <a:pt x="1419225" y="647700"/>
                </a:cubicBezTo>
                <a:cubicBezTo>
                  <a:pt x="1414105" y="657939"/>
                  <a:pt x="1406525" y="666750"/>
                  <a:pt x="1400175" y="676275"/>
                </a:cubicBezTo>
                <a:cubicBezTo>
                  <a:pt x="1397000" y="714375"/>
                  <a:pt x="1395703" y="752678"/>
                  <a:pt x="1390650" y="790575"/>
                </a:cubicBezTo>
                <a:cubicBezTo>
                  <a:pt x="1389323" y="800527"/>
                  <a:pt x="1383883" y="809496"/>
                  <a:pt x="1381125" y="819150"/>
                </a:cubicBezTo>
                <a:cubicBezTo>
                  <a:pt x="1377529" y="831737"/>
                  <a:pt x="1374775" y="844550"/>
                  <a:pt x="1371600" y="857250"/>
                </a:cubicBezTo>
                <a:cubicBezTo>
                  <a:pt x="1368425" y="892175"/>
                  <a:pt x="1373165" y="928756"/>
                  <a:pt x="1362075" y="962025"/>
                </a:cubicBezTo>
                <a:cubicBezTo>
                  <a:pt x="1358900" y="971550"/>
                  <a:pt x="1341854" y="965981"/>
                  <a:pt x="1333500" y="971550"/>
                </a:cubicBezTo>
                <a:cubicBezTo>
                  <a:pt x="1322292" y="979022"/>
                  <a:pt x="1316133" y="992653"/>
                  <a:pt x="1304925" y="1000125"/>
                </a:cubicBezTo>
                <a:cubicBezTo>
                  <a:pt x="1296571" y="1005694"/>
                  <a:pt x="1285578" y="1005695"/>
                  <a:pt x="1276350" y="1009650"/>
                </a:cubicBezTo>
                <a:cubicBezTo>
                  <a:pt x="1263299" y="1015243"/>
                  <a:pt x="1250950" y="1022350"/>
                  <a:pt x="1238250" y="1028700"/>
                </a:cubicBezTo>
                <a:cubicBezTo>
                  <a:pt x="1244600" y="1050925"/>
                  <a:pt x="1247614" y="1074388"/>
                  <a:pt x="1257300" y="1095375"/>
                </a:cubicBezTo>
                <a:cubicBezTo>
                  <a:pt x="1266894" y="1116163"/>
                  <a:pt x="1295400" y="1152525"/>
                  <a:pt x="1295400" y="1152525"/>
                </a:cubicBezTo>
                <a:cubicBezTo>
                  <a:pt x="1298575" y="1200150"/>
                  <a:pt x="1291812" y="1249506"/>
                  <a:pt x="1304925" y="1295400"/>
                </a:cubicBezTo>
                <a:cubicBezTo>
                  <a:pt x="1307683" y="1305054"/>
                  <a:pt x="1327228" y="1278035"/>
                  <a:pt x="1333500" y="1285875"/>
                </a:cubicBezTo>
                <a:cubicBezTo>
                  <a:pt x="1345565" y="1300956"/>
                  <a:pt x="1339850" y="1323975"/>
                  <a:pt x="1343025" y="1343025"/>
                </a:cubicBezTo>
                <a:cubicBezTo>
                  <a:pt x="1400175" y="1257300"/>
                  <a:pt x="1362075" y="1276350"/>
                  <a:pt x="1400175" y="1314450"/>
                </a:cubicBezTo>
                <a:cubicBezTo>
                  <a:pt x="1408270" y="1322545"/>
                  <a:pt x="1419225" y="1327150"/>
                  <a:pt x="1428750" y="1333500"/>
                </a:cubicBezTo>
                <a:cubicBezTo>
                  <a:pt x="1431925" y="1343025"/>
                  <a:pt x="1428535" y="1359640"/>
                  <a:pt x="1438275" y="1362075"/>
                </a:cubicBezTo>
                <a:cubicBezTo>
                  <a:pt x="1493139" y="1375791"/>
                  <a:pt x="1504163" y="1353337"/>
                  <a:pt x="1533525" y="1323975"/>
                </a:cubicBezTo>
                <a:cubicBezTo>
                  <a:pt x="1539875" y="1333500"/>
                  <a:pt x="1549430" y="1341543"/>
                  <a:pt x="1552575" y="1352550"/>
                </a:cubicBezTo>
                <a:cubicBezTo>
                  <a:pt x="1562327" y="1386682"/>
                  <a:pt x="1553739" y="1426663"/>
                  <a:pt x="1571625" y="1457325"/>
                </a:cubicBezTo>
                <a:cubicBezTo>
                  <a:pt x="1579782" y="1471309"/>
                  <a:pt x="1603375" y="1463675"/>
                  <a:pt x="1619250" y="1466850"/>
                </a:cubicBezTo>
                <a:cubicBezTo>
                  <a:pt x="1606830" y="1528951"/>
                  <a:pt x="1597511" y="1552689"/>
                  <a:pt x="1619250" y="1628775"/>
                </a:cubicBezTo>
                <a:cubicBezTo>
                  <a:pt x="1622395" y="1639782"/>
                  <a:pt x="1647825" y="1647825"/>
                  <a:pt x="1647825" y="1647825"/>
                </a:cubicBezTo>
                <a:lnTo>
                  <a:pt x="0" y="1905000"/>
                </a:lnTo>
                <a:lnTo>
                  <a:pt x="790575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8" name="Полилиния: фигура 77">
            <a:extLst>
              <a:ext uri="{FF2B5EF4-FFF2-40B4-BE49-F238E27FC236}">
                <a16:creationId xmlns:a16="http://schemas.microsoft.com/office/drawing/2014/main" id="{D44E0C02-F67B-4676-949A-B7F0388B57A6}"/>
              </a:ext>
            </a:extLst>
          </p:cNvPr>
          <p:cNvSpPr/>
          <p:nvPr/>
        </p:nvSpPr>
        <p:spPr>
          <a:xfrm>
            <a:off x="7730067" y="304800"/>
            <a:ext cx="601133" cy="440483"/>
          </a:xfrm>
          <a:custGeom>
            <a:avLst/>
            <a:gdLst>
              <a:gd name="connsiteX0" fmla="*/ 220133 w 601133"/>
              <a:gd name="connsiteY0" fmla="*/ 431800 h 440483"/>
              <a:gd name="connsiteX1" fmla="*/ 220133 w 601133"/>
              <a:gd name="connsiteY1" fmla="*/ 431800 h 440483"/>
              <a:gd name="connsiteX2" fmla="*/ 347133 w 601133"/>
              <a:gd name="connsiteY2" fmla="*/ 313267 h 440483"/>
              <a:gd name="connsiteX3" fmla="*/ 372533 w 601133"/>
              <a:gd name="connsiteY3" fmla="*/ 228600 h 440483"/>
              <a:gd name="connsiteX4" fmla="*/ 440266 w 601133"/>
              <a:gd name="connsiteY4" fmla="*/ 194733 h 440483"/>
              <a:gd name="connsiteX5" fmla="*/ 474133 w 601133"/>
              <a:gd name="connsiteY5" fmla="*/ 203200 h 440483"/>
              <a:gd name="connsiteX6" fmla="*/ 524933 w 601133"/>
              <a:gd name="connsiteY6" fmla="*/ 228600 h 440483"/>
              <a:gd name="connsiteX7" fmla="*/ 550333 w 601133"/>
              <a:gd name="connsiteY7" fmla="*/ 237067 h 440483"/>
              <a:gd name="connsiteX8" fmla="*/ 567266 w 601133"/>
              <a:gd name="connsiteY8" fmla="*/ 194733 h 440483"/>
              <a:gd name="connsiteX9" fmla="*/ 575733 w 601133"/>
              <a:gd name="connsiteY9" fmla="*/ 169333 h 440483"/>
              <a:gd name="connsiteX10" fmla="*/ 601133 w 601133"/>
              <a:gd name="connsiteY10" fmla="*/ 143933 h 440483"/>
              <a:gd name="connsiteX11" fmla="*/ 584200 w 601133"/>
              <a:gd name="connsiteY11" fmla="*/ 50800 h 440483"/>
              <a:gd name="connsiteX12" fmla="*/ 575733 w 601133"/>
              <a:gd name="connsiteY12" fmla="*/ 16933 h 440483"/>
              <a:gd name="connsiteX13" fmla="*/ 550333 w 601133"/>
              <a:gd name="connsiteY13" fmla="*/ 0 h 440483"/>
              <a:gd name="connsiteX14" fmla="*/ 93133 w 601133"/>
              <a:gd name="connsiteY14" fmla="*/ 16933 h 440483"/>
              <a:gd name="connsiteX15" fmla="*/ 33866 w 601133"/>
              <a:gd name="connsiteY15" fmla="*/ 42333 h 440483"/>
              <a:gd name="connsiteX16" fmla="*/ 25400 w 601133"/>
              <a:gd name="connsiteY16" fmla="*/ 67733 h 440483"/>
              <a:gd name="connsiteX17" fmla="*/ 0 w 601133"/>
              <a:gd name="connsiteY17" fmla="*/ 186267 h 440483"/>
              <a:gd name="connsiteX18" fmla="*/ 16933 w 601133"/>
              <a:gd name="connsiteY18" fmla="*/ 262467 h 440483"/>
              <a:gd name="connsiteX19" fmla="*/ 25400 w 601133"/>
              <a:gd name="connsiteY19" fmla="*/ 304800 h 440483"/>
              <a:gd name="connsiteX20" fmla="*/ 76200 w 601133"/>
              <a:gd name="connsiteY20" fmla="*/ 347133 h 440483"/>
              <a:gd name="connsiteX21" fmla="*/ 127000 w 601133"/>
              <a:gd name="connsiteY21" fmla="*/ 414867 h 440483"/>
              <a:gd name="connsiteX22" fmla="*/ 186266 w 601133"/>
              <a:gd name="connsiteY22" fmla="*/ 440267 h 440483"/>
              <a:gd name="connsiteX23" fmla="*/ 220133 w 601133"/>
              <a:gd name="connsiteY23" fmla="*/ 431800 h 440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01133" h="440483">
                <a:moveTo>
                  <a:pt x="220133" y="431800"/>
                </a:moveTo>
                <a:lnTo>
                  <a:pt x="220133" y="431800"/>
                </a:lnTo>
                <a:cubicBezTo>
                  <a:pt x="235939" y="242137"/>
                  <a:pt x="190231" y="391718"/>
                  <a:pt x="347133" y="313267"/>
                </a:cubicBezTo>
                <a:cubicBezTo>
                  <a:pt x="392251" y="290708"/>
                  <a:pt x="343761" y="254175"/>
                  <a:pt x="372533" y="228600"/>
                </a:cubicBezTo>
                <a:cubicBezTo>
                  <a:pt x="391400" y="211830"/>
                  <a:pt x="440266" y="194733"/>
                  <a:pt x="440266" y="194733"/>
                </a:cubicBezTo>
                <a:cubicBezTo>
                  <a:pt x="451555" y="197555"/>
                  <a:pt x="463329" y="198878"/>
                  <a:pt x="474133" y="203200"/>
                </a:cubicBezTo>
                <a:cubicBezTo>
                  <a:pt x="491711" y="210231"/>
                  <a:pt x="507633" y="220911"/>
                  <a:pt x="524933" y="228600"/>
                </a:cubicBezTo>
                <a:cubicBezTo>
                  <a:pt x="533088" y="232225"/>
                  <a:pt x="541866" y="234245"/>
                  <a:pt x="550333" y="237067"/>
                </a:cubicBezTo>
                <a:cubicBezTo>
                  <a:pt x="555977" y="222956"/>
                  <a:pt x="561930" y="208964"/>
                  <a:pt x="567266" y="194733"/>
                </a:cubicBezTo>
                <a:cubicBezTo>
                  <a:pt x="570400" y="186377"/>
                  <a:pt x="570782" y="176759"/>
                  <a:pt x="575733" y="169333"/>
                </a:cubicBezTo>
                <a:cubicBezTo>
                  <a:pt x="582375" y="159370"/>
                  <a:pt x="592666" y="152400"/>
                  <a:pt x="601133" y="143933"/>
                </a:cubicBezTo>
                <a:cubicBezTo>
                  <a:pt x="595489" y="112889"/>
                  <a:pt x="590388" y="81741"/>
                  <a:pt x="584200" y="50800"/>
                </a:cubicBezTo>
                <a:cubicBezTo>
                  <a:pt x="581918" y="39390"/>
                  <a:pt x="582188" y="26615"/>
                  <a:pt x="575733" y="16933"/>
                </a:cubicBezTo>
                <a:cubicBezTo>
                  <a:pt x="570089" y="8466"/>
                  <a:pt x="558800" y="5644"/>
                  <a:pt x="550333" y="0"/>
                </a:cubicBezTo>
                <a:lnTo>
                  <a:pt x="93133" y="16933"/>
                </a:lnTo>
                <a:cubicBezTo>
                  <a:pt x="50856" y="19083"/>
                  <a:pt x="56603" y="19597"/>
                  <a:pt x="33866" y="42333"/>
                </a:cubicBezTo>
                <a:cubicBezTo>
                  <a:pt x="31044" y="50800"/>
                  <a:pt x="27565" y="59075"/>
                  <a:pt x="25400" y="67733"/>
                </a:cubicBezTo>
                <a:cubicBezTo>
                  <a:pt x="15364" y="107878"/>
                  <a:pt x="8027" y="146129"/>
                  <a:pt x="0" y="186267"/>
                </a:cubicBezTo>
                <a:cubicBezTo>
                  <a:pt x="5644" y="211667"/>
                  <a:pt x="11481" y="237025"/>
                  <a:pt x="16933" y="262467"/>
                </a:cubicBezTo>
                <a:cubicBezTo>
                  <a:pt x="19948" y="276538"/>
                  <a:pt x="18964" y="291929"/>
                  <a:pt x="25400" y="304800"/>
                </a:cubicBezTo>
                <a:cubicBezTo>
                  <a:pt x="33549" y="321098"/>
                  <a:pt x="61612" y="337408"/>
                  <a:pt x="76200" y="347133"/>
                </a:cubicBezTo>
                <a:cubicBezTo>
                  <a:pt x="85538" y="375150"/>
                  <a:pt x="90516" y="402707"/>
                  <a:pt x="127000" y="414867"/>
                </a:cubicBezTo>
                <a:cubicBezTo>
                  <a:pt x="146622" y="421407"/>
                  <a:pt x="169523" y="427709"/>
                  <a:pt x="186266" y="440267"/>
                </a:cubicBezTo>
                <a:cubicBezTo>
                  <a:pt x="188524" y="441960"/>
                  <a:pt x="214488" y="433211"/>
                  <a:pt x="220133" y="4318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3" name="Полилиния: фигура 82">
            <a:extLst>
              <a:ext uri="{FF2B5EF4-FFF2-40B4-BE49-F238E27FC236}">
                <a16:creationId xmlns:a16="http://schemas.microsoft.com/office/drawing/2014/main" id="{D130311F-D379-45E6-A8CC-4AF8956C38EB}"/>
              </a:ext>
            </a:extLst>
          </p:cNvPr>
          <p:cNvSpPr/>
          <p:nvPr/>
        </p:nvSpPr>
        <p:spPr>
          <a:xfrm>
            <a:off x="8314267" y="192285"/>
            <a:ext cx="948266" cy="476582"/>
          </a:xfrm>
          <a:custGeom>
            <a:avLst/>
            <a:gdLst>
              <a:gd name="connsiteX0" fmla="*/ 0 w 948266"/>
              <a:gd name="connsiteY0" fmla="*/ 120982 h 476582"/>
              <a:gd name="connsiteX1" fmla="*/ 0 w 948266"/>
              <a:gd name="connsiteY1" fmla="*/ 120982 h 476582"/>
              <a:gd name="connsiteX2" fmla="*/ 33866 w 948266"/>
              <a:gd name="connsiteY2" fmla="*/ 188715 h 476582"/>
              <a:gd name="connsiteX3" fmla="*/ 42333 w 948266"/>
              <a:gd name="connsiteY3" fmla="*/ 222582 h 476582"/>
              <a:gd name="connsiteX4" fmla="*/ 67733 w 948266"/>
              <a:gd name="connsiteY4" fmla="*/ 231048 h 476582"/>
              <a:gd name="connsiteX5" fmla="*/ 84666 w 948266"/>
              <a:gd name="connsiteY5" fmla="*/ 264915 h 476582"/>
              <a:gd name="connsiteX6" fmla="*/ 93133 w 948266"/>
              <a:gd name="connsiteY6" fmla="*/ 307248 h 476582"/>
              <a:gd name="connsiteX7" fmla="*/ 118533 w 948266"/>
              <a:gd name="connsiteY7" fmla="*/ 324182 h 476582"/>
              <a:gd name="connsiteX8" fmla="*/ 127000 w 948266"/>
              <a:gd name="connsiteY8" fmla="*/ 374982 h 476582"/>
              <a:gd name="connsiteX9" fmla="*/ 152400 w 948266"/>
              <a:gd name="connsiteY9" fmla="*/ 383448 h 476582"/>
              <a:gd name="connsiteX10" fmla="*/ 177800 w 948266"/>
              <a:gd name="connsiteY10" fmla="*/ 374982 h 476582"/>
              <a:gd name="connsiteX11" fmla="*/ 228600 w 948266"/>
              <a:gd name="connsiteY11" fmla="*/ 366515 h 476582"/>
              <a:gd name="connsiteX12" fmla="*/ 262466 w 948266"/>
              <a:gd name="connsiteY12" fmla="*/ 358048 h 476582"/>
              <a:gd name="connsiteX13" fmla="*/ 313266 w 948266"/>
              <a:gd name="connsiteY13" fmla="*/ 374982 h 476582"/>
              <a:gd name="connsiteX14" fmla="*/ 338666 w 948266"/>
              <a:gd name="connsiteY14" fmla="*/ 391915 h 476582"/>
              <a:gd name="connsiteX15" fmla="*/ 313266 w 948266"/>
              <a:gd name="connsiteY15" fmla="*/ 408848 h 476582"/>
              <a:gd name="connsiteX16" fmla="*/ 321733 w 948266"/>
              <a:gd name="connsiteY16" fmla="*/ 451182 h 476582"/>
              <a:gd name="connsiteX17" fmla="*/ 347133 w 948266"/>
              <a:gd name="connsiteY17" fmla="*/ 459648 h 476582"/>
              <a:gd name="connsiteX18" fmla="*/ 431800 w 948266"/>
              <a:gd name="connsiteY18" fmla="*/ 468115 h 476582"/>
              <a:gd name="connsiteX19" fmla="*/ 499533 w 948266"/>
              <a:gd name="connsiteY19" fmla="*/ 434248 h 476582"/>
              <a:gd name="connsiteX20" fmla="*/ 516466 w 948266"/>
              <a:gd name="connsiteY20" fmla="*/ 408848 h 476582"/>
              <a:gd name="connsiteX21" fmla="*/ 677333 w 948266"/>
              <a:gd name="connsiteY21" fmla="*/ 425782 h 476582"/>
              <a:gd name="connsiteX22" fmla="*/ 685800 w 948266"/>
              <a:gd name="connsiteY22" fmla="*/ 451182 h 476582"/>
              <a:gd name="connsiteX23" fmla="*/ 770466 w 948266"/>
              <a:gd name="connsiteY23" fmla="*/ 476582 h 476582"/>
              <a:gd name="connsiteX24" fmla="*/ 745066 w 948266"/>
              <a:gd name="connsiteY24" fmla="*/ 451182 h 476582"/>
              <a:gd name="connsiteX25" fmla="*/ 770466 w 948266"/>
              <a:gd name="connsiteY25" fmla="*/ 442715 h 476582"/>
              <a:gd name="connsiteX26" fmla="*/ 804333 w 948266"/>
              <a:gd name="connsiteY26" fmla="*/ 408848 h 476582"/>
              <a:gd name="connsiteX27" fmla="*/ 889000 w 948266"/>
              <a:gd name="connsiteY27" fmla="*/ 417315 h 476582"/>
              <a:gd name="connsiteX28" fmla="*/ 905933 w 948266"/>
              <a:gd name="connsiteY28" fmla="*/ 383448 h 476582"/>
              <a:gd name="connsiteX29" fmla="*/ 889000 w 948266"/>
              <a:gd name="connsiteY29" fmla="*/ 332648 h 476582"/>
              <a:gd name="connsiteX30" fmla="*/ 905933 w 948266"/>
              <a:gd name="connsiteY30" fmla="*/ 256448 h 476582"/>
              <a:gd name="connsiteX31" fmla="*/ 922866 w 948266"/>
              <a:gd name="connsiteY31" fmla="*/ 273382 h 476582"/>
              <a:gd name="connsiteX32" fmla="*/ 948266 w 948266"/>
              <a:gd name="connsiteY32" fmla="*/ 264915 h 476582"/>
              <a:gd name="connsiteX33" fmla="*/ 939800 w 948266"/>
              <a:gd name="connsiteY33" fmla="*/ 129448 h 476582"/>
              <a:gd name="connsiteX34" fmla="*/ 872066 w 948266"/>
              <a:gd name="connsiteY34" fmla="*/ 70182 h 476582"/>
              <a:gd name="connsiteX35" fmla="*/ 855133 w 948266"/>
              <a:gd name="connsiteY35" fmla="*/ 53248 h 476582"/>
              <a:gd name="connsiteX36" fmla="*/ 778933 w 948266"/>
              <a:gd name="connsiteY36" fmla="*/ 36315 h 476582"/>
              <a:gd name="connsiteX37" fmla="*/ 474133 w 948266"/>
              <a:gd name="connsiteY37" fmla="*/ 19382 h 476582"/>
              <a:gd name="connsiteX38" fmla="*/ 118533 w 948266"/>
              <a:gd name="connsiteY38" fmla="*/ 10915 h 476582"/>
              <a:gd name="connsiteX39" fmla="*/ 93133 w 948266"/>
              <a:gd name="connsiteY39" fmla="*/ 27848 h 476582"/>
              <a:gd name="connsiteX40" fmla="*/ 76200 w 948266"/>
              <a:gd name="connsiteY40" fmla="*/ 61715 h 476582"/>
              <a:gd name="connsiteX41" fmla="*/ 0 w 948266"/>
              <a:gd name="connsiteY41" fmla="*/ 120982 h 476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48266" h="476582">
                <a:moveTo>
                  <a:pt x="0" y="120982"/>
                </a:moveTo>
                <a:lnTo>
                  <a:pt x="0" y="120982"/>
                </a:lnTo>
                <a:cubicBezTo>
                  <a:pt x="11289" y="143560"/>
                  <a:pt x="24157" y="165414"/>
                  <a:pt x="33866" y="188715"/>
                </a:cubicBezTo>
                <a:cubicBezTo>
                  <a:pt x="38342" y="199456"/>
                  <a:pt x="35064" y="213496"/>
                  <a:pt x="42333" y="222582"/>
                </a:cubicBezTo>
                <a:cubicBezTo>
                  <a:pt x="47908" y="229551"/>
                  <a:pt x="59266" y="228226"/>
                  <a:pt x="67733" y="231048"/>
                </a:cubicBezTo>
                <a:cubicBezTo>
                  <a:pt x="73377" y="242337"/>
                  <a:pt x="80675" y="252941"/>
                  <a:pt x="84666" y="264915"/>
                </a:cubicBezTo>
                <a:cubicBezTo>
                  <a:pt x="89217" y="278567"/>
                  <a:pt x="85993" y="294754"/>
                  <a:pt x="93133" y="307248"/>
                </a:cubicBezTo>
                <a:cubicBezTo>
                  <a:pt x="98182" y="316083"/>
                  <a:pt x="110066" y="318537"/>
                  <a:pt x="118533" y="324182"/>
                </a:cubicBezTo>
                <a:cubicBezTo>
                  <a:pt x="121355" y="341115"/>
                  <a:pt x="118483" y="360077"/>
                  <a:pt x="127000" y="374982"/>
                </a:cubicBezTo>
                <a:cubicBezTo>
                  <a:pt x="131428" y="382731"/>
                  <a:pt x="143475" y="383448"/>
                  <a:pt x="152400" y="383448"/>
                </a:cubicBezTo>
                <a:cubicBezTo>
                  <a:pt x="161325" y="383448"/>
                  <a:pt x="169088" y="376918"/>
                  <a:pt x="177800" y="374982"/>
                </a:cubicBezTo>
                <a:cubicBezTo>
                  <a:pt x="194558" y="371258"/>
                  <a:pt x="211766" y="369882"/>
                  <a:pt x="228600" y="366515"/>
                </a:cubicBezTo>
                <a:cubicBezTo>
                  <a:pt x="240010" y="364233"/>
                  <a:pt x="251177" y="360870"/>
                  <a:pt x="262466" y="358048"/>
                </a:cubicBezTo>
                <a:cubicBezTo>
                  <a:pt x="279399" y="363693"/>
                  <a:pt x="296955" y="367733"/>
                  <a:pt x="313266" y="374982"/>
                </a:cubicBezTo>
                <a:cubicBezTo>
                  <a:pt x="322565" y="379115"/>
                  <a:pt x="338666" y="381739"/>
                  <a:pt x="338666" y="391915"/>
                </a:cubicBezTo>
                <a:cubicBezTo>
                  <a:pt x="338666" y="402091"/>
                  <a:pt x="321733" y="403204"/>
                  <a:pt x="313266" y="408848"/>
                </a:cubicBezTo>
                <a:cubicBezTo>
                  <a:pt x="316088" y="422959"/>
                  <a:pt x="313750" y="439208"/>
                  <a:pt x="321733" y="451182"/>
                </a:cubicBezTo>
                <a:cubicBezTo>
                  <a:pt x="326684" y="458608"/>
                  <a:pt x="338312" y="458291"/>
                  <a:pt x="347133" y="459648"/>
                </a:cubicBezTo>
                <a:cubicBezTo>
                  <a:pt x="375166" y="463961"/>
                  <a:pt x="403578" y="465293"/>
                  <a:pt x="431800" y="468115"/>
                </a:cubicBezTo>
                <a:cubicBezTo>
                  <a:pt x="472152" y="454665"/>
                  <a:pt x="478038" y="461117"/>
                  <a:pt x="499533" y="434248"/>
                </a:cubicBezTo>
                <a:cubicBezTo>
                  <a:pt x="505890" y="426302"/>
                  <a:pt x="510822" y="417315"/>
                  <a:pt x="516466" y="408848"/>
                </a:cubicBezTo>
                <a:cubicBezTo>
                  <a:pt x="570088" y="414493"/>
                  <a:pt x="625024" y="412705"/>
                  <a:pt x="677333" y="425782"/>
                </a:cubicBezTo>
                <a:cubicBezTo>
                  <a:pt x="685991" y="427947"/>
                  <a:pt x="678538" y="445995"/>
                  <a:pt x="685800" y="451182"/>
                </a:cubicBezTo>
                <a:cubicBezTo>
                  <a:pt x="696897" y="459108"/>
                  <a:pt x="752363" y="472056"/>
                  <a:pt x="770466" y="476582"/>
                </a:cubicBezTo>
                <a:cubicBezTo>
                  <a:pt x="761999" y="468115"/>
                  <a:pt x="745066" y="463156"/>
                  <a:pt x="745066" y="451182"/>
                </a:cubicBezTo>
                <a:cubicBezTo>
                  <a:pt x="745066" y="442257"/>
                  <a:pt x="764155" y="449026"/>
                  <a:pt x="770466" y="442715"/>
                </a:cubicBezTo>
                <a:cubicBezTo>
                  <a:pt x="815622" y="397559"/>
                  <a:pt x="736600" y="431427"/>
                  <a:pt x="804333" y="408848"/>
                </a:cubicBezTo>
                <a:cubicBezTo>
                  <a:pt x="832555" y="411670"/>
                  <a:pt x="861484" y="424194"/>
                  <a:pt x="889000" y="417315"/>
                </a:cubicBezTo>
                <a:cubicBezTo>
                  <a:pt x="901245" y="414254"/>
                  <a:pt x="905933" y="396069"/>
                  <a:pt x="905933" y="383448"/>
                </a:cubicBezTo>
                <a:cubicBezTo>
                  <a:pt x="905933" y="365599"/>
                  <a:pt x="889000" y="332648"/>
                  <a:pt x="889000" y="332648"/>
                </a:cubicBezTo>
                <a:cubicBezTo>
                  <a:pt x="894644" y="307248"/>
                  <a:pt x="893024" y="279039"/>
                  <a:pt x="905933" y="256448"/>
                </a:cubicBezTo>
                <a:cubicBezTo>
                  <a:pt x="909893" y="249517"/>
                  <a:pt x="915039" y="271816"/>
                  <a:pt x="922866" y="273382"/>
                </a:cubicBezTo>
                <a:cubicBezTo>
                  <a:pt x="931617" y="275132"/>
                  <a:pt x="939799" y="267737"/>
                  <a:pt x="948266" y="264915"/>
                </a:cubicBezTo>
                <a:cubicBezTo>
                  <a:pt x="945444" y="219759"/>
                  <a:pt x="952229" y="172951"/>
                  <a:pt x="939800" y="129448"/>
                </a:cubicBezTo>
                <a:cubicBezTo>
                  <a:pt x="932063" y="102368"/>
                  <a:pt x="892761" y="86738"/>
                  <a:pt x="872066" y="70182"/>
                </a:cubicBezTo>
                <a:cubicBezTo>
                  <a:pt x="865833" y="65195"/>
                  <a:pt x="862273" y="56818"/>
                  <a:pt x="855133" y="53248"/>
                </a:cubicBezTo>
                <a:cubicBezTo>
                  <a:pt x="848235" y="49799"/>
                  <a:pt x="782059" y="36544"/>
                  <a:pt x="778933" y="36315"/>
                </a:cubicBezTo>
                <a:cubicBezTo>
                  <a:pt x="677448" y="28889"/>
                  <a:pt x="575733" y="25026"/>
                  <a:pt x="474133" y="19382"/>
                </a:cubicBezTo>
                <a:cubicBezTo>
                  <a:pt x="313186" y="446"/>
                  <a:pt x="300833" y="-8617"/>
                  <a:pt x="118533" y="10915"/>
                </a:cubicBezTo>
                <a:cubicBezTo>
                  <a:pt x="108415" y="11999"/>
                  <a:pt x="101600" y="22204"/>
                  <a:pt x="93133" y="27848"/>
                </a:cubicBezTo>
                <a:cubicBezTo>
                  <a:pt x="87489" y="39137"/>
                  <a:pt x="85125" y="52790"/>
                  <a:pt x="76200" y="61715"/>
                </a:cubicBezTo>
                <a:cubicBezTo>
                  <a:pt x="61809" y="76106"/>
                  <a:pt x="12700" y="111104"/>
                  <a:pt x="0" y="1209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4" name="Полилиния: фигура 83">
            <a:extLst>
              <a:ext uri="{FF2B5EF4-FFF2-40B4-BE49-F238E27FC236}">
                <a16:creationId xmlns:a16="http://schemas.microsoft.com/office/drawing/2014/main" id="{4ADD6B0A-872D-4CE0-B177-04BFF4A479DE}"/>
              </a:ext>
            </a:extLst>
          </p:cNvPr>
          <p:cNvSpPr/>
          <p:nvPr/>
        </p:nvSpPr>
        <p:spPr>
          <a:xfrm>
            <a:off x="9262533" y="355404"/>
            <a:ext cx="356071" cy="127196"/>
          </a:xfrm>
          <a:custGeom>
            <a:avLst/>
            <a:gdLst>
              <a:gd name="connsiteX0" fmla="*/ 0 w 356071"/>
              <a:gd name="connsiteY0" fmla="*/ 196 h 127196"/>
              <a:gd name="connsiteX1" fmla="*/ 0 w 356071"/>
              <a:gd name="connsiteY1" fmla="*/ 196 h 127196"/>
              <a:gd name="connsiteX2" fmla="*/ 25400 w 356071"/>
              <a:gd name="connsiteY2" fmla="*/ 76396 h 127196"/>
              <a:gd name="connsiteX3" fmla="*/ 50800 w 356071"/>
              <a:gd name="connsiteY3" fmla="*/ 84863 h 127196"/>
              <a:gd name="connsiteX4" fmla="*/ 67734 w 356071"/>
              <a:gd name="connsiteY4" fmla="*/ 101796 h 127196"/>
              <a:gd name="connsiteX5" fmla="*/ 279400 w 356071"/>
              <a:gd name="connsiteY5" fmla="*/ 101796 h 127196"/>
              <a:gd name="connsiteX6" fmla="*/ 296334 w 356071"/>
              <a:gd name="connsiteY6" fmla="*/ 118729 h 127196"/>
              <a:gd name="connsiteX7" fmla="*/ 321734 w 356071"/>
              <a:gd name="connsiteY7" fmla="*/ 127196 h 127196"/>
              <a:gd name="connsiteX8" fmla="*/ 347134 w 356071"/>
              <a:gd name="connsiteY8" fmla="*/ 110263 h 127196"/>
              <a:gd name="connsiteX9" fmla="*/ 338667 w 356071"/>
              <a:gd name="connsiteY9" fmla="*/ 34063 h 127196"/>
              <a:gd name="connsiteX10" fmla="*/ 0 w 356071"/>
              <a:gd name="connsiteY10" fmla="*/ 196 h 12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6071" h="127196">
                <a:moveTo>
                  <a:pt x="0" y="196"/>
                </a:moveTo>
                <a:lnTo>
                  <a:pt x="0" y="196"/>
                </a:lnTo>
                <a:cubicBezTo>
                  <a:pt x="8467" y="25596"/>
                  <a:pt x="11625" y="53438"/>
                  <a:pt x="25400" y="76396"/>
                </a:cubicBezTo>
                <a:cubicBezTo>
                  <a:pt x="29992" y="84049"/>
                  <a:pt x="43147" y="80271"/>
                  <a:pt x="50800" y="84863"/>
                </a:cubicBezTo>
                <a:cubicBezTo>
                  <a:pt x="57645" y="88970"/>
                  <a:pt x="62089" y="96152"/>
                  <a:pt x="67734" y="101796"/>
                </a:cubicBezTo>
                <a:cubicBezTo>
                  <a:pt x="155570" y="89247"/>
                  <a:pt x="162646" y="84283"/>
                  <a:pt x="279400" y="101796"/>
                </a:cubicBezTo>
                <a:cubicBezTo>
                  <a:pt x="287294" y="102980"/>
                  <a:pt x="289489" y="114622"/>
                  <a:pt x="296334" y="118729"/>
                </a:cubicBezTo>
                <a:cubicBezTo>
                  <a:pt x="303987" y="123321"/>
                  <a:pt x="313267" y="124374"/>
                  <a:pt x="321734" y="127196"/>
                </a:cubicBezTo>
                <a:cubicBezTo>
                  <a:pt x="330201" y="121552"/>
                  <a:pt x="340777" y="118209"/>
                  <a:pt x="347134" y="110263"/>
                </a:cubicBezTo>
                <a:cubicBezTo>
                  <a:pt x="360646" y="93372"/>
                  <a:pt x="359618" y="42444"/>
                  <a:pt x="338667" y="34063"/>
                </a:cubicBezTo>
                <a:cubicBezTo>
                  <a:pt x="212483" y="-16413"/>
                  <a:pt x="56444" y="5840"/>
                  <a:pt x="0" y="19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7" name="Полилиния: фигура 86">
            <a:extLst>
              <a:ext uri="{FF2B5EF4-FFF2-40B4-BE49-F238E27FC236}">
                <a16:creationId xmlns:a16="http://schemas.microsoft.com/office/drawing/2014/main" id="{21F1A8CF-5797-4011-A70D-7A2DD32C4E51}"/>
              </a:ext>
            </a:extLst>
          </p:cNvPr>
          <p:cNvSpPr/>
          <p:nvPr/>
        </p:nvSpPr>
        <p:spPr>
          <a:xfrm>
            <a:off x="9728200" y="338466"/>
            <a:ext cx="567267" cy="271171"/>
          </a:xfrm>
          <a:custGeom>
            <a:avLst/>
            <a:gdLst>
              <a:gd name="connsiteX0" fmla="*/ 0 w 567267"/>
              <a:gd name="connsiteY0" fmla="*/ 17134 h 271171"/>
              <a:gd name="connsiteX1" fmla="*/ 0 w 567267"/>
              <a:gd name="connsiteY1" fmla="*/ 17134 h 271171"/>
              <a:gd name="connsiteX2" fmla="*/ 50800 w 567267"/>
              <a:gd name="connsiteY2" fmla="*/ 76401 h 271171"/>
              <a:gd name="connsiteX3" fmla="*/ 59267 w 567267"/>
              <a:gd name="connsiteY3" fmla="*/ 101801 h 271171"/>
              <a:gd name="connsiteX4" fmla="*/ 76200 w 567267"/>
              <a:gd name="connsiteY4" fmla="*/ 169534 h 271171"/>
              <a:gd name="connsiteX5" fmla="*/ 152400 w 567267"/>
              <a:gd name="connsiteY5" fmla="*/ 211867 h 271171"/>
              <a:gd name="connsiteX6" fmla="*/ 177800 w 567267"/>
              <a:gd name="connsiteY6" fmla="*/ 220334 h 271171"/>
              <a:gd name="connsiteX7" fmla="*/ 228600 w 567267"/>
              <a:gd name="connsiteY7" fmla="*/ 245734 h 271171"/>
              <a:gd name="connsiteX8" fmla="*/ 279400 w 567267"/>
              <a:gd name="connsiteY8" fmla="*/ 237267 h 271171"/>
              <a:gd name="connsiteX9" fmla="*/ 414867 w 567267"/>
              <a:gd name="connsiteY9" fmla="*/ 254201 h 271171"/>
              <a:gd name="connsiteX10" fmla="*/ 440267 w 567267"/>
              <a:gd name="connsiteY10" fmla="*/ 271134 h 271171"/>
              <a:gd name="connsiteX11" fmla="*/ 516467 w 567267"/>
              <a:gd name="connsiteY11" fmla="*/ 254201 h 271171"/>
              <a:gd name="connsiteX12" fmla="*/ 550333 w 567267"/>
              <a:gd name="connsiteY12" fmla="*/ 186467 h 271171"/>
              <a:gd name="connsiteX13" fmla="*/ 567267 w 567267"/>
              <a:gd name="connsiteY13" fmla="*/ 135667 h 271171"/>
              <a:gd name="connsiteX14" fmla="*/ 558800 w 567267"/>
              <a:gd name="connsiteY14" fmla="*/ 93334 h 271171"/>
              <a:gd name="connsiteX15" fmla="*/ 533400 w 567267"/>
              <a:gd name="connsiteY15" fmla="*/ 84867 h 271171"/>
              <a:gd name="connsiteX16" fmla="*/ 508000 w 567267"/>
              <a:gd name="connsiteY16" fmla="*/ 67934 h 271171"/>
              <a:gd name="connsiteX17" fmla="*/ 457200 w 567267"/>
              <a:gd name="connsiteY17" fmla="*/ 51001 h 271171"/>
              <a:gd name="connsiteX18" fmla="*/ 406400 w 567267"/>
              <a:gd name="connsiteY18" fmla="*/ 25601 h 271171"/>
              <a:gd name="connsiteX19" fmla="*/ 381000 w 567267"/>
              <a:gd name="connsiteY19" fmla="*/ 8667 h 271171"/>
              <a:gd name="connsiteX20" fmla="*/ 304800 w 567267"/>
              <a:gd name="connsiteY20" fmla="*/ 201 h 271171"/>
              <a:gd name="connsiteX21" fmla="*/ 0 w 567267"/>
              <a:gd name="connsiteY21" fmla="*/ 17134 h 271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67267" h="271171">
                <a:moveTo>
                  <a:pt x="0" y="17134"/>
                </a:moveTo>
                <a:lnTo>
                  <a:pt x="0" y="17134"/>
                </a:lnTo>
                <a:cubicBezTo>
                  <a:pt x="16933" y="36890"/>
                  <a:pt x="35879" y="55085"/>
                  <a:pt x="50800" y="76401"/>
                </a:cubicBezTo>
                <a:cubicBezTo>
                  <a:pt x="55918" y="83712"/>
                  <a:pt x="57102" y="93143"/>
                  <a:pt x="59267" y="101801"/>
                </a:cubicBezTo>
                <a:cubicBezTo>
                  <a:pt x="60978" y="108644"/>
                  <a:pt x="68457" y="157920"/>
                  <a:pt x="76200" y="169534"/>
                </a:cubicBezTo>
                <a:cubicBezTo>
                  <a:pt x="97927" y="202124"/>
                  <a:pt x="114531" y="199244"/>
                  <a:pt x="152400" y="211867"/>
                </a:cubicBezTo>
                <a:cubicBezTo>
                  <a:pt x="160867" y="214689"/>
                  <a:pt x="170374" y="215384"/>
                  <a:pt x="177800" y="220334"/>
                </a:cubicBezTo>
                <a:cubicBezTo>
                  <a:pt x="210626" y="242217"/>
                  <a:pt x="193547" y="234049"/>
                  <a:pt x="228600" y="245734"/>
                </a:cubicBezTo>
                <a:cubicBezTo>
                  <a:pt x="245533" y="242912"/>
                  <a:pt x="262233" y="237267"/>
                  <a:pt x="279400" y="237267"/>
                </a:cubicBezTo>
                <a:cubicBezTo>
                  <a:pt x="338016" y="237267"/>
                  <a:pt x="364517" y="244131"/>
                  <a:pt x="414867" y="254201"/>
                </a:cubicBezTo>
                <a:cubicBezTo>
                  <a:pt x="423334" y="259845"/>
                  <a:pt x="430170" y="269872"/>
                  <a:pt x="440267" y="271134"/>
                </a:cubicBezTo>
                <a:cubicBezTo>
                  <a:pt x="447429" y="272029"/>
                  <a:pt x="506306" y="256741"/>
                  <a:pt x="516467" y="254201"/>
                </a:cubicBezTo>
                <a:cubicBezTo>
                  <a:pt x="540976" y="180670"/>
                  <a:pt x="500355" y="296418"/>
                  <a:pt x="550333" y="186467"/>
                </a:cubicBezTo>
                <a:cubicBezTo>
                  <a:pt x="557719" y="170218"/>
                  <a:pt x="567267" y="135667"/>
                  <a:pt x="567267" y="135667"/>
                </a:cubicBezTo>
                <a:cubicBezTo>
                  <a:pt x="564445" y="121556"/>
                  <a:pt x="566782" y="105308"/>
                  <a:pt x="558800" y="93334"/>
                </a:cubicBezTo>
                <a:cubicBezTo>
                  <a:pt x="553849" y="85908"/>
                  <a:pt x="541382" y="88858"/>
                  <a:pt x="533400" y="84867"/>
                </a:cubicBezTo>
                <a:cubicBezTo>
                  <a:pt x="524299" y="80316"/>
                  <a:pt x="517299" y="72067"/>
                  <a:pt x="508000" y="67934"/>
                </a:cubicBezTo>
                <a:cubicBezTo>
                  <a:pt x="491689" y="60685"/>
                  <a:pt x="457200" y="51001"/>
                  <a:pt x="457200" y="51001"/>
                </a:cubicBezTo>
                <a:cubicBezTo>
                  <a:pt x="423119" y="16918"/>
                  <a:pt x="461015" y="49007"/>
                  <a:pt x="406400" y="25601"/>
                </a:cubicBezTo>
                <a:cubicBezTo>
                  <a:pt x="397047" y="21593"/>
                  <a:pt x="390872" y="11135"/>
                  <a:pt x="381000" y="8667"/>
                </a:cubicBezTo>
                <a:cubicBezTo>
                  <a:pt x="356207" y="2469"/>
                  <a:pt x="330348" y="840"/>
                  <a:pt x="304800" y="201"/>
                </a:cubicBezTo>
                <a:cubicBezTo>
                  <a:pt x="217338" y="-1985"/>
                  <a:pt x="50800" y="14312"/>
                  <a:pt x="0" y="17134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Полилиния: фигура 87">
            <a:extLst>
              <a:ext uri="{FF2B5EF4-FFF2-40B4-BE49-F238E27FC236}">
                <a16:creationId xmlns:a16="http://schemas.microsoft.com/office/drawing/2014/main" id="{210FD29D-D348-43EC-9144-C1D263604B20}"/>
              </a:ext>
            </a:extLst>
          </p:cNvPr>
          <p:cNvSpPr/>
          <p:nvPr/>
        </p:nvSpPr>
        <p:spPr>
          <a:xfrm>
            <a:off x="10210087" y="320321"/>
            <a:ext cx="288580" cy="384061"/>
          </a:xfrm>
          <a:custGeom>
            <a:avLst/>
            <a:gdLst>
              <a:gd name="connsiteX0" fmla="*/ 51513 w 288580"/>
              <a:gd name="connsiteY0" fmla="*/ 18346 h 384061"/>
              <a:gd name="connsiteX1" fmla="*/ 51513 w 288580"/>
              <a:gd name="connsiteY1" fmla="*/ 18346 h 384061"/>
              <a:gd name="connsiteX2" fmla="*/ 51513 w 288580"/>
              <a:gd name="connsiteY2" fmla="*/ 204612 h 384061"/>
              <a:gd name="connsiteX3" fmla="*/ 34580 w 288580"/>
              <a:gd name="connsiteY3" fmla="*/ 221546 h 384061"/>
              <a:gd name="connsiteX4" fmla="*/ 26113 w 288580"/>
              <a:gd name="connsiteY4" fmla="*/ 255412 h 384061"/>
              <a:gd name="connsiteX5" fmla="*/ 9180 w 288580"/>
              <a:gd name="connsiteY5" fmla="*/ 297746 h 384061"/>
              <a:gd name="connsiteX6" fmla="*/ 34580 w 288580"/>
              <a:gd name="connsiteY6" fmla="*/ 289279 h 384061"/>
              <a:gd name="connsiteX7" fmla="*/ 26113 w 288580"/>
              <a:gd name="connsiteY7" fmla="*/ 323146 h 384061"/>
              <a:gd name="connsiteX8" fmla="*/ 85380 w 288580"/>
              <a:gd name="connsiteY8" fmla="*/ 357012 h 384061"/>
              <a:gd name="connsiteX9" fmla="*/ 102313 w 288580"/>
              <a:gd name="connsiteY9" fmla="*/ 373946 h 384061"/>
              <a:gd name="connsiteX10" fmla="*/ 237780 w 288580"/>
              <a:gd name="connsiteY10" fmla="*/ 373946 h 384061"/>
              <a:gd name="connsiteX11" fmla="*/ 263180 w 288580"/>
              <a:gd name="connsiteY11" fmla="*/ 365479 h 384061"/>
              <a:gd name="connsiteX12" fmla="*/ 271646 w 288580"/>
              <a:gd name="connsiteY12" fmla="*/ 340079 h 384061"/>
              <a:gd name="connsiteX13" fmla="*/ 288580 w 288580"/>
              <a:gd name="connsiteY13" fmla="*/ 162279 h 384061"/>
              <a:gd name="connsiteX14" fmla="*/ 280113 w 288580"/>
              <a:gd name="connsiteY14" fmla="*/ 103012 h 384061"/>
              <a:gd name="connsiteX15" fmla="*/ 254713 w 288580"/>
              <a:gd name="connsiteY15" fmla="*/ 52212 h 384061"/>
              <a:gd name="connsiteX16" fmla="*/ 220846 w 288580"/>
              <a:gd name="connsiteY16" fmla="*/ 35279 h 384061"/>
              <a:gd name="connsiteX17" fmla="*/ 203913 w 288580"/>
              <a:gd name="connsiteY17" fmla="*/ 9879 h 384061"/>
              <a:gd name="connsiteX18" fmla="*/ 51513 w 288580"/>
              <a:gd name="connsiteY18" fmla="*/ 18346 h 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8580" h="384061">
                <a:moveTo>
                  <a:pt x="51513" y="18346"/>
                </a:moveTo>
                <a:lnTo>
                  <a:pt x="51513" y="18346"/>
                </a:lnTo>
                <a:cubicBezTo>
                  <a:pt x="59906" y="93877"/>
                  <a:pt x="67898" y="122686"/>
                  <a:pt x="51513" y="204612"/>
                </a:cubicBezTo>
                <a:cubicBezTo>
                  <a:pt x="49947" y="212440"/>
                  <a:pt x="40224" y="215901"/>
                  <a:pt x="34580" y="221546"/>
                </a:cubicBezTo>
                <a:cubicBezTo>
                  <a:pt x="31758" y="232835"/>
                  <a:pt x="32568" y="245730"/>
                  <a:pt x="26113" y="255412"/>
                </a:cubicBezTo>
                <a:cubicBezTo>
                  <a:pt x="-634" y="295532"/>
                  <a:pt x="-7836" y="246699"/>
                  <a:pt x="9180" y="297746"/>
                </a:cubicBezTo>
                <a:cubicBezTo>
                  <a:pt x="17647" y="294924"/>
                  <a:pt x="29630" y="281853"/>
                  <a:pt x="34580" y="289279"/>
                </a:cubicBezTo>
                <a:cubicBezTo>
                  <a:pt x="41035" y="298961"/>
                  <a:pt x="22433" y="312107"/>
                  <a:pt x="26113" y="323146"/>
                </a:cubicBezTo>
                <a:cubicBezTo>
                  <a:pt x="28506" y="330326"/>
                  <a:pt x="83974" y="356309"/>
                  <a:pt x="85380" y="357012"/>
                </a:cubicBezTo>
                <a:cubicBezTo>
                  <a:pt x="91024" y="362657"/>
                  <a:pt x="95468" y="369839"/>
                  <a:pt x="102313" y="373946"/>
                </a:cubicBezTo>
                <a:cubicBezTo>
                  <a:pt x="138861" y="395875"/>
                  <a:pt x="216785" y="375561"/>
                  <a:pt x="237780" y="373946"/>
                </a:cubicBezTo>
                <a:cubicBezTo>
                  <a:pt x="246247" y="371124"/>
                  <a:pt x="256869" y="371790"/>
                  <a:pt x="263180" y="365479"/>
                </a:cubicBezTo>
                <a:cubicBezTo>
                  <a:pt x="269491" y="359168"/>
                  <a:pt x="270539" y="348935"/>
                  <a:pt x="271646" y="340079"/>
                </a:cubicBezTo>
                <a:cubicBezTo>
                  <a:pt x="279030" y="281004"/>
                  <a:pt x="282935" y="221546"/>
                  <a:pt x="288580" y="162279"/>
                </a:cubicBezTo>
                <a:cubicBezTo>
                  <a:pt x="285758" y="142523"/>
                  <a:pt x="283683" y="122646"/>
                  <a:pt x="280113" y="103012"/>
                </a:cubicBezTo>
                <a:cubicBezTo>
                  <a:pt x="275469" y="77469"/>
                  <a:pt x="275923" y="66352"/>
                  <a:pt x="254713" y="52212"/>
                </a:cubicBezTo>
                <a:cubicBezTo>
                  <a:pt x="244211" y="45211"/>
                  <a:pt x="232135" y="40923"/>
                  <a:pt x="220846" y="35279"/>
                </a:cubicBezTo>
                <a:cubicBezTo>
                  <a:pt x="215202" y="26812"/>
                  <a:pt x="212542" y="15272"/>
                  <a:pt x="203913" y="9879"/>
                </a:cubicBezTo>
                <a:cubicBezTo>
                  <a:pt x="162541" y="-15979"/>
                  <a:pt x="76913" y="16935"/>
                  <a:pt x="51513" y="1834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3" name="Полилиния: фигура 92">
            <a:extLst>
              <a:ext uri="{FF2B5EF4-FFF2-40B4-BE49-F238E27FC236}">
                <a16:creationId xmlns:a16="http://schemas.microsoft.com/office/drawing/2014/main" id="{2320BC11-937B-4FC8-B6D9-353E60004C53}"/>
              </a:ext>
            </a:extLst>
          </p:cNvPr>
          <p:cNvSpPr/>
          <p:nvPr/>
        </p:nvSpPr>
        <p:spPr>
          <a:xfrm>
            <a:off x="7611533" y="2184400"/>
            <a:ext cx="2084614" cy="1972733"/>
          </a:xfrm>
          <a:custGeom>
            <a:avLst/>
            <a:gdLst>
              <a:gd name="connsiteX0" fmla="*/ 1075267 w 2084614"/>
              <a:gd name="connsiteY0" fmla="*/ 110067 h 1972733"/>
              <a:gd name="connsiteX1" fmla="*/ 1075267 w 2084614"/>
              <a:gd name="connsiteY1" fmla="*/ 110067 h 1972733"/>
              <a:gd name="connsiteX2" fmla="*/ 1143000 w 2084614"/>
              <a:gd name="connsiteY2" fmla="*/ 160867 h 1972733"/>
              <a:gd name="connsiteX3" fmla="*/ 1185334 w 2084614"/>
              <a:gd name="connsiteY3" fmla="*/ 135467 h 1972733"/>
              <a:gd name="connsiteX4" fmla="*/ 1244600 w 2084614"/>
              <a:gd name="connsiteY4" fmla="*/ 127000 h 1972733"/>
              <a:gd name="connsiteX5" fmla="*/ 1303867 w 2084614"/>
              <a:gd name="connsiteY5" fmla="*/ 84667 h 1972733"/>
              <a:gd name="connsiteX6" fmla="*/ 1295400 w 2084614"/>
              <a:gd name="connsiteY6" fmla="*/ 8467 h 1972733"/>
              <a:gd name="connsiteX7" fmla="*/ 1363134 w 2084614"/>
              <a:gd name="connsiteY7" fmla="*/ 0 h 1972733"/>
              <a:gd name="connsiteX8" fmla="*/ 1388534 w 2084614"/>
              <a:gd name="connsiteY8" fmla="*/ 160867 h 1972733"/>
              <a:gd name="connsiteX9" fmla="*/ 1337734 w 2084614"/>
              <a:gd name="connsiteY9" fmla="*/ 169333 h 1972733"/>
              <a:gd name="connsiteX10" fmla="*/ 1354667 w 2084614"/>
              <a:gd name="connsiteY10" fmla="*/ 381000 h 1972733"/>
              <a:gd name="connsiteX11" fmla="*/ 1219200 w 2084614"/>
              <a:gd name="connsiteY11" fmla="*/ 431800 h 1972733"/>
              <a:gd name="connsiteX12" fmla="*/ 1253067 w 2084614"/>
              <a:gd name="connsiteY12" fmla="*/ 524933 h 1972733"/>
              <a:gd name="connsiteX13" fmla="*/ 1303867 w 2084614"/>
              <a:gd name="connsiteY13" fmla="*/ 567267 h 1972733"/>
              <a:gd name="connsiteX14" fmla="*/ 1337734 w 2084614"/>
              <a:gd name="connsiteY14" fmla="*/ 567267 h 1972733"/>
              <a:gd name="connsiteX15" fmla="*/ 1363134 w 2084614"/>
              <a:gd name="connsiteY15" fmla="*/ 541867 h 1972733"/>
              <a:gd name="connsiteX16" fmla="*/ 1405467 w 2084614"/>
              <a:gd name="connsiteY16" fmla="*/ 533400 h 1972733"/>
              <a:gd name="connsiteX17" fmla="*/ 1422400 w 2084614"/>
              <a:gd name="connsiteY17" fmla="*/ 601133 h 1972733"/>
              <a:gd name="connsiteX18" fmla="*/ 1397000 w 2084614"/>
              <a:gd name="connsiteY18" fmla="*/ 601133 h 1972733"/>
              <a:gd name="connsiteX19" fmla="*/ 1371600 w 2084614"/>
              <a:gd name="connsiteY19" fmla="*/ 685800 h 1972733"/>
              <a:gd name="connsiteX20" fmla="*/ 1320800 w 2084614"/>
              <a:gd name="connsiteY20" fmla="*/ 677333 h 1972733"/>
              <a:gd name="connsiteX21" fmla="*/ 1312334 w 2084614"/>
              <a:gd name="connsiteY21" fmla="*/ 719667 h 1972733"/>
              <a:gd name="connsiteX22" fmla="*/ 1354667 w 2084614"/>
              <a:gd name="connsiteY22" fmla="*/ 736600 h 1972733"/>
              <a:gd name="connsiteX23" fmla="*/ 1354667 w 2084614"/>
              <a:gd name="connsiteY23" fmla="*/ 770467 h 1972733"/>
              <a:gd name="connsiteX24" fmla="*/ 1312334 w 2084614"/>
              <a:gd name="connsiteY24" fmla="*/ 762000 h 1972733"/>
              <a:gd name="connsiteX25" fmla="*/ 1329267 w 2084614"/>
              <a:gd name="connsiteY25" fmla="*/ 838200 h 1972733"/>
              <a:gd name="connsiteX26" fmla="*/ 1430867 w 2084614"/>
              <a:gd name="connsiteY26" fmla="*/ 829733 h 1972733"/>
              <a:gd name="connsiteX27" fmla="*/ 1447800 w 2084614"/>
              <a:gd name="connsiteY27" fmla="*/ 889000 h 1972733"/>
              <a:gd name="connsiteX28" fmla="*/ 1566334 w 2084614"/>
              <a:gd name="connsiteY28" fmla="*/ 889000 h 1972733"/>
              <a:gd name="connsiteX29" fmla="*/ 1625600 w 2084614"/>
              <a:gd name="connsiteY29" fmla="*/ 1024467 h 1972733"/>
              <a:gd name="connsiteX30" fmla="*/ 1820334 w 2084614"/>
              <a:gd name="connsiteY30" fmla="*/ 990600 h 1972733"/>
              <a:gd name="connsiteX31" fmla="*/ 1862667 w 2084614"/>
              <a:gd name="connsiteY31" fmla="*/ 1083733 h 1972733"/>
              <a:gd name="connsiteX32" fmla="*/ 1862667 w 2084614"/>
              <a:gd name="connsiteY32" fmla="*/ 1083733 h 1972733"/>
              <a:gd name="connsiteX33" fmla="*/ 1888067 w 2084614"/>
              <a:gd name="connsiteY33" fmla="*/ 1126067 h 1972733"/>
              <a:gd name="connsiteX34" fmla="*/ 1930400 w 2084614"/>
              <a:gd name="connsiteY34" fmla="*/ 1244600 h 1972733"/>
              <a:gd name="connsiteX35" fmla="*/ 1888067 w 2084614"/>
              <a:gd name="connsiteY35" fmla="*/ 1397000 h 1972733"/>
              <a:gd name="connsiteX36" fmla="*/ 1862667 w 2084614"/>
              <a:gd name="connsiteY36" fmla="*/ 1405467 h 1972733"/>
              <a:gd name="connsiteX37" fmla="*/ 1888067 w 2084614"/>
              <a:gd name="connsiteY37" fmla="*/ 1481667 h 1972733"/>
              <a:gd name="connsiteX38" fmla="*/ 1862667 w 2084614"/>
              <a:gd name="connsiteY38" fmla="*/ 1574800 h 1972733"/>
              <a:gd name="connsiteX39" fmla="*/ 1837267 w 2084614"/>
              <a:gd name="connsiteY39" fmla="*/ 1625600 h 1972733"/>
              <a:gd name="connsiteX40" fmla="*/ 1769534 w 2084614"/>
              <a:gd name="connsiteY40" fmla="*/ 1617133 h 1972733"/>
              <a:gd name="connsiteX41" fmla="*/ 1820334 w 2084614"/>
              <a:gd name="connsiteY41" fmla="*/ 1727200 h 1972733"/>
              <a:gd name="connsiteX42" fmla="*/ 1879600 w 2084614"/>
              <a:gd name="connsiteY42" fmla="*/ 1778000 h 1972733"/>
              <a:gd name="connsiteX43" fmla="*/ 1921934 w 2084614"/>
              <a:gd name="connsiteY43" fmla="*/ 1786467 h 1972733"/>
              <a:gd name="connsiteX44" fmla="*/ 1930400 w 2084614"/>
              <a:gd name="connsiteY44" fmla="*/ 1811867 h 1972733"/>
              <a:gd name="connsiteX45" fmla="*/ 1947334 w 2084614"/>
              <a:gd name="connsiteY45" fmla="*/ 1828800 h 1972733"/>
              <a:gd name="connsiteX46" fmla="*/ 1955800 w 2084614"/>
              <a:gd name="connsiteY46" fmla="*/ 1854200 h 1972733"/>
              <a:gd name="connsiteX47" fmla="*/ 1972734 w 2084614"/>
              <a:gd name="connsiteY47" fmla="*/ 1879600 h 1972733"/>
              <a:gd name="connsiteX48" fmla="*/ 1964267 w 2084614"/>
              <a:gd name="connsiteY48" fmla="*/ 1905000 h 1972733"/>
              <a:gd name="connsiteX49" fmla="*/ 2040467 w 2084614"/>
              <a:gd name="connsiteY49" fmla="*/ 1913467 h 1972733"/>
              <a:gd name="connsiteX50" fmla="*/ 2082800 w 2084614"/>
              <a:gd name="connsiteY50" fmla="*/ 1921933 h 1972733"/>
              <a:gd name="connsiteX51" fmla="*/ 2074334 w 2084614"/>
              <a:gd name="connsiteY51" fmla="*/ 1947333 h 1972733"/>
              <a:gd name="connsiteX52" fmla="*/ 1921934 w 2084614"/>
              <a:gd name="connsiteY52" fmla="*/ 1913467 h 1972733"/>
              <a:gd name="connsiteX53" fmla="*/ 1845734 w 2084614"/>
              <a:gd name="connsiteY53" fmla="*/ 1921933 h 1972733"/>
              <a:gd name="connsiteX54" fmla="*/ 1828800 w 2084614"/>
              <a:gd name="connsiteY54" fmla="*/ 1947333 h 1972733"/>
              <a:gd name="connsiteX55" fmla="*/ 1778000 w 2084614"/>
              <a:gd name="connsiteY55" fmla="*/ 1972733 h 1972733"/>
              <a:gd name="connsiteX56" fmla="*/ 1744134 w 2084614"/>
              <a:gd name="connsiteY56" fmla="*/ 1955800 h 1972733"/>
              <a:gd name="connsiteX57" fmla="*/ 1735667 w 2084614"/>
              <a:gd name="connsiteY57" fmla="*/ 1930400 h 1972733"/>
              <a:gd name="connsiteX58" fmla="*/ 1710267 w 2084614"/>
              <a:gd name="connsiteY58" fmla="*/ 1896533 h 1972733"/>
              <a:gd name="connsiteX59" fmla="*/ 1693334 w 2084614"/>
              <a:gd name="connsiteY59" fmla="*/ 1871133 h 1972733"/>
              <a:gd name="connsiteX60" fmla="*/ 1684867 w 2084614"/>
              <a:gd name="connsiteY60" fmla="*/ 1811867 h 1972733"/>
              <a:gd name="connsiteX61" fmla="*/ 1625600 w 2084614"/>
              <a:gd name="connsiteY61" fmla="*/ 1778000 h 1972733"/>
              <a:gd name="connsiteX62" fmla="*/ 1583267 w 2084614"/>
              <a:gd name="connsiteY62" fmla="*/ 1761067 h 1972733"/>
              <a:gd name="connsiteX63" fmla="*/ 1524000 w 2084614"/>
              <a:gd name="connsiteY63" fmla="*/ 1769533 h 1972733"/>
              <a:gd name="connsiteX64" fmla="*/ 1515534 w 2084614"/>
              <a:gd name="connsiteY64" fmla="*/ 1794933 h 1972733"/>
              <a:gd name="connsiteX65" fmla="*/ 1507067 w 2084614"/>
              <a:gd name="connsiteY65" fmla="*/ 1828800 h 1972733"/>
              <a:gd name="connsiteX66" fmla="*/ 1473200 w 2084614"/>
              <a:gd name="connsiteY66" fmla="*/ 1820333 h 1972733"/>
              <a:gd name="connsiteX67" fmla="*/ 1422400 w 2084614"/>
              <a:gd name="connsiteY67" fmla="*/ 1803400 h 1972733"/>
              <a:gd name="connsiteX68" fmla="*/ 1430867 w 2084614"/>
              <a:gd name="connsiteY68" fmla="*/ 1972733 h 1972733"/>
              <a:gd name="connsiteX69" fmla="*/ 1312334 w 2084614"/>
              <a:gd name="connsiteY69" fmla="*/ 1972733 h 1972733"/>
              <a:gd name="connsiteX70" fmla="*/ 1312334 w 2084614"/>
              <a:gd name="connsiteY70" fmla="*/ 1854200 h 1972733"/>
              <a:gd name="connsiteX71" fmla="*/ 1176867 w 2084614"/>
              <a:gd name="connsiteY71" fmla="*/ 1820333 h 1972733"/>
              <a:gd name="connsiteX72" fmla="*/ 1244600 w 2084614"/>
              <a:gd name="connsiteY72" fmla="*/ 1786467 h 1972733"/>
              <a:gd name="connsiteX73" fmla="*/ 1117600 w 2084614"/>
              <a:gd name="connsiteY73" fmla="*/ 1659467 h 1972733"/>
              <a:gd name="connsiteX74" fmla="*/ 1024467 w 2084614"/>
              <a:gd name="connsiteY74" fmla="*/ 1761067 h 1972733"/>
              <a:gd name="connsiteX75" fmla="*/ 956734 w 2084614"/>
              <a:gd name="connsiteY75" fmla="*/ 1667933 h 1972733"/>
              <a:gd name="connsiteX76" fmla="*/ 956734 w 2084614"/>
              <a:gd name="connsiteY76" fmla="*/ 1667933 h 1972733"/>
              <a:gd name="connsiteX77" fmla="*/ 922867 w 2084614"/>
              <a:gd name="connsiteY77" fmla="*/ 1735667 h 1972733"/>
              <a:gd name="connsiteX78" fmla="*/ 880534 w 2084614"/>
              <a:gd name="connsiteY78" fmla="*/ 1761067 h 1972733"/>
              <a:gd name="connsiteX79" fmla="*/ 863600 w 2084614"/>
              <a:gd name="connsiteY79" fmla="*/ 1778000 h 1972733"/>
              <a:gd name="connsiteX80" fmla="*/ 855134 w 2084614"/>
              <a:gd name="connsiteY80" fmla="*/ 1811867 h 1972733"/>
              <a:gd name="connsiteX81" fmla="*/ 812800 w 2084614"/>
              <a:gd name="connsiteY81" fmla="*/ 1820333 h 1972733"/>
              <a:gd name="connsiteX82" fmla="*/ 804334 w 2084614"/>
              <a:gd name="connsiteY82" fmla="*/ 1905000 h 1972733"/>
              <a:gd name="connsiteX83" fmla="*/ 812800 w 2084614"/>
              <a:gd name="connsiteY83" fmla="*/ 1854200 h 1972733"/>
              <a:gd name="connsiteX84" fmla="*/ 829734 w 2084614"/>
              <a:gd name="connsiteY84" fmla="*/ 1828800 h 1972733"/>
              <a:gd name="connsiteX85" fmla="*/ 821267 w 2084614"/>
              <a:gd name="connsiteY85" fmla="*/ 1786467 h 1972733"/>
              <a:gd name="connsiteX86" fmla="*/ 838200 w 2084614"/>
              <a:gd name="connsiteY86" fmla="*/ 1676400 h 1972733"/>
              <a:gd name="connsiteX87" fmla="*/ 812800 w 2084614"/>
              <a:gd name="connsiteY87" fmla="*/ 1557867 h 1972733"/>
              <a:gd name="connsiteX88" fmla="*/ 804334 w 2084614"/>
              <a:gd name="connsiteY88" fmla="*/ 1532467 h 1972733"/>
              <a:gd name="connsiteX89" fmla="*/ 778934 w 2084614"/>
              <a:gd name="connsiteY89" fmla="*/ 1524000 h 1972733"/>
              <a:gd name="connsiteX90" fmla="*/ 753534 w 2084614"/>
              <a:gd name="connsiteY90" fmla="*/ 1532467 h 1972733"/>
              <a:gd name="connsiteX91" fmla="*/ 694267 w 2084614"/>
              <a:gd name="connsiteY91" fmla="*/ 1549400 h 1972733"/>
              <a:gd name="connsiteX92" fmla="*/ 685800 w 2084614"/>
              <a:gd name="connsiteY92" fmla="*/ 1574800 h 1972733"/>
              <a:gd name="connsiteX93" fmla="*/ 618067 w 2084614"/>
              <a:gd name="connsiteY93" fmla="*/ 1600200 h 1972733"/>
              <a:gd name="connsiteX94" fmla="*/ 592667 w 2084614"/>
              <a:gd name="connsiteY94" fmla="*/ 1617133 h 1972733"/>
              <a:gd name="connsiteX95" fmla="*/ 457200 w 2084614"/>
              <a:gd name="connsiteY95" fmla="*/ 1634067 h 1972733"/>
              <a:gd name="connsiteX96" fmla="*/ 431800 w 2084614"/>
              <a:gd name="connsiteY96" fmla="*/ 1642533 h 1972733"/>
              <a:gd name="connsiteX97" fmla="*/ 245534 w 2084614"/>
              <a:gd name="connsiteY97" fmla="*/ 1625600 h 1972733"/>
              <a:gd name="connsiteX98" fmla="*/ 152400 w 2084614"/>
              <a:gd name="connsiteY98" fmla="*/ 1566333 h 1972733"/>
              <a:gd name="connsiteX99" fmla="*/ 135467 w 2084614"/>
              <a:gd name="connsiteY99" fmla="*/ 1540933 h 1972733"/>
              <a:gd name="connsiteX100" fmla="*/ 101600 w 2084614"/>
              <a:gd name="connsiteY100" fmla="*/ 1456267 h 1972733"/>
              <a:gd name="connsiteX101" fmla="*/ 76200 w 2084614"/>
              <a:gd name="connsiteY101" fmla="*/ 1413933 h 1972733"/>
              <a:gd name="connsiteX102" fmla="*/ 59267 w 2084614"/>
              <a:gd name="connsiteY102" fmla="*/ 1337733 h 1972733"/>
              <a:gd name="connsiteX103" fmla="*/ 42334 w 2084614"/>
              <a:gd name="connsiteY103" fmla="*/ 1126067 h 1972733"/>
              <a:gd name="connsiteX104" fmla="*/ 16934 w 2084614"/>
              <a:gd name="connsiteY104" fmla="*/ 1024467 h 1972733"/>
              <a:gd name="connsiteX105" fmla="*/ 0 w 2084614"/>
              <a:gd name="connsiteY105" fmla="*/ 931333 h 1972733"/>
              <a:gd name="connsiteX106" fmla="*/ 16934 w 2084614"/>
              <a:gd name="connsiteY106" fmla="*/ 829733 h 1972733"/>
              <a:gd name="connsiteX107" fmla="*/ 33867 w 2084614"/>
              <a:gd name="connsiteY107" fmla="*/ 609600 h 1972733"/>
              <a:gd name="connsiteX108" fmla="*/ 50800 w 2084614"/>
              <a:gd name="connsiteY108" fmla="*/ 541867 h 1972733"/>
              <a:gd name="connsiteX109" fmla="*/ 67734 w 2084614"/>
              <a:gd name="connsiteY109" fmla="*/ 524933 h 1972733"/>
              <a:gd name="connsiteX110" fmla="*/ 84667 w 2084614"/>
              <a:gd name="connsiteY110" fmla="*/ 499533 h 1972733"/>
              <a:gd name="connsiteX111" fmla="*/ 127000 w 2084614"/>
              <a:gd name="connsiteY111" fmla="*/ 474133 h 1972733"/>
              <a:gd name="connsiteX112" fmla="*/ 169334 w 2084614"/>
              <a:gd name="connsiteY112" fmla="*/ 431800 h 1972733"/>
              <a:gd name="connsiteX113" fmla="*/ 220134 w 2084614"/>
              <a:gd name="connsiteY113" fmla="*/ 381000 h 1972733"/>
              <a:gd name="connsiteX114" fmla="*/ 254000 w 2084614"/>
              <a:gd name="connsiteY114" fmla="*/ 355600 h 1972733"/>
              <a:gd name="connsiteX115" fmla="*/ 296334 w 2084614"/>
              <a:gd name="connsiteY115" fmla="*/ 313267 h 1972733"/>
              <a:gd name="connsiteX116" fmla="*/ 330200 w 2084614"/>
              <a:gd name="connsiteY116" fmla="*/ 304800 h 1972733"/>
              <a:gd name="connsiteX117" fmla="*/ 414867 w 2084614"/>
              <a:gd name="connsiteY117" fmla="*/ 287867 h 1972733"/>
              <a:gd name="connsiteX118" fmla="*/ 431800 w 2084614"/>
              <a:gd name="connsiteY118" fmla="*/ 270933 h 1972733"/>
              <a:gd name="connsiteX119" fmla="*/ 626534 w 2084614"/>
              <a:gd name="connsiteY119" fmla="*/ 245533 h 1972733"/>
              <a:gd name="connsiteX120" fmla="*/ 711200 w 2084614"/>
              <a:gd name="connsiteY120" fmla="*/ 237067 h 1972733"/>
              <a:gd name="connsiteX121" fmla="*/ 770467 w 2084614"/>
              <a:gd name="connsiteY121" fmla="*/ 211667 h 1972733"/>
              <a:gd name="connsiteX122" fmla="*/ 787400 w 2084614"/>
              <a:gd name="connsiteY122" fmla="*/ 194733 h 1972733"/>
              <a:gd name="connsiteX123" fmla="*/ 872067 w 2084614"/>
              <a:gd name="connsiteY123" fmla="*/ 177800 h 1972733"/>
              <a:gd name="connsiteX124" fmla="*/ 1075267 w 2084614"/>
              <a:gd name="connsiteY124" fmla="*/ 160867 h 1972733"/>
              <a:gd name="connsiteX125" fmla="*/ 1100667 w 2084614"/>
              <a:gd name="connsiteY125" fmla="*/ 143933 h 1972733"/>
              <a:gd name="connsiteX126" fmla="*/ 1134534 w 2084614"/>
              <a:gd name="connsiteY126" fmla="*/ 127000 h 1972733"/>
              <a:gd name="connsiteX127" fmla="*/ 1075267 w 2084614"/>
              <a:gd name="connsiteY127" fmla="*/ 110067 h 1972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2084614" h="1972733">
                <a:moveTo>
                  <a:pt x="1075267" y="110067"/>
                </a:moveTo>
                <a:lnTo>
                  <a:pt x="1075267" y="110067"/>
                </a:lnTo>
                <a:cubicBezTo>
                  <a:pt x="1097845" y="127000"/>
                  <a:pt x="1117307" y="149189"/>
                  <a:pt x="1143000" y="160867"/>
                </a:cubicBezTo>
                <a:cubicBezTo>
                  <a:pt x="1161194" y="169137"/>
                  <a:pt x="1175308" y="141483"/>
                  <a:pt x="1185334" y="135467"/>
                </a:cubicBezTo>
                <a:cubicBezTo>
                  <a:pt x="1205396" y="123430"/>
                  <a:pt x="1222107" y="127000"/>
                  <a:pt x="1244600" y="127000"/>
                </a:cubicBezTo>
                <a:lnTo>
                  <a:pt x="1303867" y="84667"/>
                </a:lnTo>
                <a:lnTo>
                  <a:pt x="1295400" y="8467"/>
                </a:lnTo>
                <a:lnTo>
                  <a:pt x="1363134" y="0"/>
                </a:lnTo>
                <a:lnTo>
                  <a:pt x="1388534" y="160867"/>
                </a:lnTo>
                <a:lnTo>
                  <a:pt x="1337734" y="169333"/>
                </a:lnTo>
                <a:lnTo>
                  <a:pt x="1354667" y="381000"/>
                </a:lnTo>
                <a:lnTo>
                  <a:pt x="1219200" y="431800"/>
                </a:lnTo>
                <a:lnTo>
                  <a:pt x="1253067" y="524933"/>
                </a:lnTo>
                <a:lnTo>
                  <a:pt x="1303867" y="567267"/>
                </a:lnTo>
                <a:lnTo>
                  <a:pt x="1337734" y="567267"/>
                </a:lnTo>
                <a:lnTo>
                  <a:pt x="1363134" y="541867"/>
                </a:lnTo>
                <a:lnTo>
                  <a:pt x="1405467" y="533400"/>
                </a:lnTo>
                <a:lnTo>
                  <a:pt x="1422400" y="601133"/>
                </a:lnTo>
                <a:lnTo>
                  <a:pt x="1397000" y="601133"/>
                </a:lnTo>
                <a:lnTo>
                  <a:pt x="1371600" y="685800"/>
                </a:lnTo>
                <a:lnTo>
                  <a:pt x="1320800" y="677333"/>
                </a:lnTo>
                <a:lnTo>
                  <a:pt x="1312334" y="719667"/>
                </a:lnTo>
                <a:lnTo>
                  <a:pt x="1354667" y="736600"/>
                </a:lnTo>
                <a:lnTo>
                  <a:pt x="1354667" y="770467"/>
                </a:lnTo>
                <a:lnTo>
                  <a:pt x="1312334" y="762000"/>
                </a:lnTo>
                <a:lnTo>
                  <a:pt x="1329267" y="838200"/>
                </a:lnTo>
                <a:lnTo>
                  <a:pt x="1430867" y="829733"/>
                </a:lnTo>
                <a:lnTo>
                  <a:pt x="1447800" y="889000"/>
                </a:lnTo>
                <a:lnTo>
                  <a:pt x="1566334" y="889000"/>
                </a:lnTo>
                <a:lnTo>
                  <a:pt x="1625600" y="1024467"/>
                </a:lnTo>
                <a:lnTo>
                  <a:pt x="1820334" y="990600"/>
                </a:lnTo>
                <a:lnTo>
                  <a:pt x="1862667" y="1083733"/>
                </a:lnTo>
                <a:lnTo>
                  <a:pt x="1862667" y="1083733"/>
                </a:lnTo>
                <a:lnTo>
                  <a:pt x="1888067" y="1126067"/>
                </a:lnTo>
                <a:lnTo>
                  <a:pt x="1930400" y="1244600"/>
                </a:lnTo>
                <a:lnTo>
                  <a:pt x="1888067" y="1397000"/>
                </a:lnTo>
                <a:lnTo>
                  <a:pt x="1862667" y="1405467"/>
                </a:lnTo>
                <a:lnTo>
                  <a:pt x="1888067" y="1481667"/>
                </a:lnTo>
                <a:lnTo>
                  <a:pt x="1862667" y="1574800"/>
                </a:lnTo>
                <a:lnTo>
                  <a:pt x="1837267" y="1625600"/>
                </a:lnTo>
                <a:lnTo>
                  <a:pt x="1769534" y="1617133"/>
                </a:lnTo>
                <a:lnTo>
                  <a:pt x="1820334" y="1727200"/>
                </a:lnTo>
                <a:cubicBezTo>
                  <a:pt x="1840089" y="1744133"/>
                  <a:pt x="1857125" y="1764890"/>
                  <a:pt x="1879600" y="1778000"/>
                </a:cubicBezTo>
                <a:cubicBezTo>
                  <a:pt x="1892030" y="1785251"/>
                  <a:pt x="1909960" y="1778484"/>
                  <a:pt x="1921934" y="1786467"/>
                </a:cubicBezTo>
                <a:cubicBezTo>
                  <a:pt x="1929360" y="1791418"/>
                  <a:pt x="1925808" y="1804214"/>
                  <a:pt x="1930400" y="1811867"/>
                </a:cubicBezTo>
                <a:cubicBezTo>
                  <a:pt x="1934507" y="1818712"/>
                  <a:pt x="1941689" y="1823156"/>
                  <a:pt x="1947334" y="1828800"/>
                </a:cubicBezTo>
                <a:cubicBezTo>
                  <a:pt x="1950156" y="1837267"/>
                  <a:pt x="1951809" y="1846218"/>
                  <a:pt x="1955800" y="1854200"/>
                </a:cubicBezTo>
                <a:cubicBezTo>
                  <a:pt x="1960351" y="1863302"/>
                  <a:pt x="1971061" y="1869563"/>
                  <a:pt x="1972734" y="1879600"/>
                </a:cubicBezTo>
                <a:cubicBezTo>
                  <a:pt x="1974201" y="1888403"/>
                  <a:pt x="1967089" y="1896533"/>
                  <a:pt x="1964267" y="1905000"/>
                </a:cubicBezTo>
                <a:cubicBezTo>
                  <a:pt x="1989667" y="1907822"/>
                  <a:pt x="2015168" y="1909853"/>
                  <a:pt x="2040467" y="1913467"/>
                </a:cubicBezTo>
                <a:cubicBezTo>
                  <a:pt x="2054713" y="1915502"/>
                  <a:pt x="2072624" y="1911758"/>
                  <a:pt x="2082800" y="1921933"/>
                </a:cubicBezTo>
                <a:cubicBezTo>
                  <a:pt x="2089111" y="1928244"/>
                  <a:pt x="2077156" y="1938866"/>
                  <a:pt x="2074334" y="1947333"/>
                </a:cubicBezTo>
                <a:cubicBezTo>
                  <a:pt x="1943306" y="1928615"/>
                  <a:pt x="1991499" y="1948249"/>
                  <a:pt x="1921934" y="1913467"/>
                </a:cubicBezTo>
                <a:cubicBezTo>
                  <a:pt x="1896534" y="1916289"/>
                  <a:pt x="1869752" y="1913200"/>
                  <a:pt x="1845734" y="1921933"/>
                </a:cubicBezTo>
                <a:cubicBezTo>
                  <a:pt x="1836171" y="1925410"/>
                  <a:pt x="1835995" y="1940138"/>
                  <a:pt x="1828800" y="1947333"/>
                </a:cubicBezTo>
                <a:cubicBezTo>
                  <a:pt x="1812385" y="1963748"/>
                  <a:pt x="1798661" y="1965847"/>
                  <a:pt x="1778000" y="1972733"/>
                </a:cubicBezTo>
                <a:cubicBezTo>
                  <a:pt x="1766711" y="1967089"/>
                  <a:pt x="1753058" y="1964724"/>
                  <a:pt x="1744134" y="1955800"/>
                </a:cubicBezTo>
                <a:cubicBezTo>
                  <a:pt x="1737823" y="1949489"/>
                  <a:pt x="1740095" y="1938149"/>
                  <a:pt x="1735667" y="1930400"/>
                </a:cubicBezTo>
                <a:cubicBezTo>
                  <a:pt x="1728666" y="1918148"/>
                  <a:pt x="1718469" y="1908016"/>
                  <a:pt x="1710267" y="1896533"/>
                </a:cubicBezTo>
                <a:cubicBezTo>
                  <a:pt x="1704353" y="1888253"/>
                  <a:pt x="1698978" y="1879600"/>
                  <a:pt x="1693334" y="1871133"/>
                </a:cubicBezTo>
                <a:cubicBezTo>
                  <a:pt x="1690512" y="1851378"/>
                  <a:pt x="1692279" y="1830396"/>
                  <a:pt x="1684867" y="1811867"/>
                </a:cubicBezTo>
                <a:cubicBezTo>
                  <a:pt x="1672720" y="1781499"/>
                  <a:pt x="1650207" y="1786202"/>
                  <a:pt x="1625600" y="1778000"/>
                </a:cubicBezTo>
                <a:cubicBezTo>
                  <a:pt x="1611182" y="1773194"/>
                  <a:pt x="1597378" y="1766711"/>
                  <a:pt x="1583267" y="1761067"/>
                </a:cubicBezTo>
                <a:cubicBezTo>
                  <a:pt x="1563511" y="1763889"/>
                  <a:pt x="1541849" y="1760608"/>
                  <a:pt x="1524000" y="1769533"/>
                </a:cubicBezTo>
                <a:cubicBezTo>
                  <a:pt x="1516018" y="1773524"/>
                  <a:pt x="1517986" y="1786352"/>
                  <a:pt x="1515534" y="1794933"/>
                </a:cubicBezTo>
                <a:cubicBezTo>
                  <a:pt x="1512337" y="1806122"/>
                  <a:pt x="1509889" y="1817511"/>
                  <a:pt x="1507067" y="1828800"/>
                </a:cubicBezTo>
                <a:cubicBezTo>
                  <a:pt x="1495778" y="1825978"/>
                  <a:pt x="1484346" y="1823677"/>
                  <a:pt x="1473200" y="1820333"/>
                </a:cubicBezTo>
                <a:cubicBezTo>
                  <a:pt x="1456103" y="1815204"/>
                  <a:pt x="1422400" y="1803400"/>
                  <a:pt x="1422400" y="1803400"/>
                </a:cubicBezTo>
                <a:cubicBezTo>
                  <a:pt x="1431015" y="1967085"/>
                  <a:pt x="1430867" y="1910570"/>
                  <a:pt x="1430867" y="1972733"/>
                </a:cubicBezTo>
                <a:lnTo>
                  <a:pt x="1312334" y="1972733"/>
                </a:lnTo>
                <a:lnTo>
                  <a:pt x="1312334" y="1854200"/>
                </a:lnTo>
                <a:lnTo>
                  <a:pt x="1176867" y="1820333"/>
                </a:lnTo>
                <a:lnTo>
                  <a:pt x="1244600" y="1786467"/>
                </a:lnTo>
                <a:lnTo>
                  <a:pt x="1117600" y="1659467"/>
                </a:lnTo>
                <a:lnTo>
                  <a:pt x="1024467" y="1761067"/>
                </a:lnTo>
                <a:lnTo>
                  <a:pt x="956734" y="1667933"/>
                </a:lnTo>
                <a:lnTo>
                  <a:pt x="956734" y="1667933"/>
                </a:lnTo>
                <a:cubicBezTo>
                  <a:pt x="945445" y="1690511"/>
                  <a:pt x="938852" y="1716130"/>
                  <a:pt x="922867" y="1735667"/>
                </a:cubicBezTo>
                <a:cubicBezTo>
                  <a:pt x="912446" y="1748403"/>
                  <a:pt x="893925" y="1751502"/>
                  <a:pt x="880534" y="1761067"/>
                </a:cubicBezTo>
                <a:cubicBezTo>
                  <a:pt x="874038" y="1765707"/>
                  <a:pt x="869245" y="1772356"/>
                  <a:pt x="863600" y="1778000"/>
                </a:cubicBezTo>
                <a:cubicBezTo>
                  <a:pt x="860778" y="1789289"/>
                  <a:pt x="864073" y="1804418"/>
                  <a:pt x="855134" y="1811867"/>
                </a:cubicBezTo>
                <a:cubicBezTo>
                  <a:pt x="844079" y="1821080"/>
                  <a:pt x="819691" y="1807699"/>
                  <a:pt x="812800" y="1820333"/>
                </a:cubicBezTo>
                <a:cubicBezTo>
                  <a:pt x="799218" y="1845233"/>
                  <a:pt x="804334" y="1876637"/>
                  <a:pt x="804334" y="1905000"/>
                </a:cubicBezTo>
                <a:cubicBezTo>
                  <a:pt x="804334" y="1922167"/>
                  <a:pt x="807371" y="1870486"/>
                  <a:pt x="812800" y="1854200"/>
                </a:cubicBezTo>
                <a:cubicBezTo>
                  <a:pt x="816018" y="1844546"/>
                  <a:pt x="824089" y="1837267"/>
                  <a:pt x="829734" y="1828800"/>
                </a:cubicBezTo>
                <a:cubicBezTo>
                  <a:pt x="826912" y="1814689"/>
                  <a:pt x="821267" y="1800857"/>
                  <a:pt x="821267" y="1786467"/>
                </a:cubicBezTo>
                <a:cubicBezTo>
                  <a:pt x="821267" y="1775580"/>
                  <a:pt x="835825" y="1690648"/>
                  <a:pt x="838200" y="1676400"/>
                </a:cubicBezTo>
                <a:cubicBezTo>
                  <a:pt x="822988" y="1509054"/>
                  <a:pt x="848927" y="1630122"/>
                  <a:pt x="812800" y="1557867"/>
                </a:cubicBezTo>
                <a:cubicBezTo>
                  <a:pt x="808809" y="1549885"/>
                  <a:pt x="810645" y="1538778"/>
                  <a:pt x="804334" y="1532467"/>
                </a:cubicBezTo>
                <a:cubicBezTo>
                  <a:pt x="798023" y="1526156"/>
                  <a:pt x="787401" y="1526822"/>
                  <a:pt x="778934" y="1524000"/>
                </a:cubicBezTo>
                <a:cubicBezTo>
                  <a:pt x="770467" y="1526822"/>
                  <a:pt x="762115" y="1530015"/>
                  <a:pt x="753534" y="1532467"/>
                </a:cubicBezTo>
                <a:cubicBezTo>
                  <a:pt x="679115" y="1553729"/>
                  <a:pt x="755167" y="1529099"/>
                  <a:pt x="694267" y="1549400"/>
                </a:cubicBezTo>
                <a:cubicBezTo>
                  <a:pt x="691445" y="1557867"/>
                  <a:pt x="691375" y="1567831"/>
                  <a:pt x="685800" y="1574800"/>
                </a:cubicBezTo>
                <a:cubicBezTo>
                  <a:pt x="669190" y="1595562"/>
                  <a:pt x="641014" y="1595610"/>
                  <a:pt x="618067" y="1600200"/>
                </a:cubicBezTo>
                <a:cubicBezTo>
                  <a:pt x="609600" y="1605844"/>
                  <a:pt x="602413" y="1614209"/>
                  <a:pt x="592667" y="1617133"/>
                </a:cubicBezTo>
                <a:cubicBezTo>
                  <a:pt x="578454" y="1621397"/>
                  <a:pt x="463139" y="1633407"/>
                  <a:pt x="457200" y="1634067"/>
                </a:cubicBezTo>
                <a:cubicBezTo>
                  <a:pt x="448733" y="1636889"/>
                  <a:pt x="440725" y="1642533"/>
                  <a:pt x="431800" y="1642533"/>
                </a:cubicBezTo>
                <a:cubicBezTo>
                  <a:pt x="371264" y="1642533"/>
                  <a:pt x="306222" y="1633186"/>
                  <a:pt x="245534" y="1625600"/>
                </a:cubicBezTo>
                <a:cubicBezTo>
                  <a:pt x="206182" y="1605925"/>
                  <a:pt x="190718" y="1600394"/>
                  <a:pt x="152400" y="1566333"/>
                </a:cubicBezTo>
                <a:cubicBezTo>
                  <a:pt x="144795" y="1559573"/>
                  <a:pt x="139731" y="1550172"/>
                  <a:pt x="135467" y="1540933"/>
                </a:cubicBezTo>
                <a:cubicBezTo>
                  <a:pt x="122729" y="1513335"/>
                  <a:pt x="114454" y="1483811"/>
                  <a:pt x="101600" y="1456267"/>
                </a:cubicBezTo>
                <a:cubicBezTo>
                  <a:pt x="94641" y="1441354"/>
                  <a:pt x="84667" y="1428044"/>
                  <a:pt x="76200" y="1413933"/>
                </a:cubicBezTo>
                <a:cubicBezTo>
                  <a:pt x="71487" y="1395081"/>
                  <a:pt x="61058" y="1355642"/>
                  <a:pt x="59267" y="1337733"/>
                </a:cubicBezTo>
                <a:cubicBezTo>
                  <a:pt x="52224" y="1267304"/>
                  <a:pt x="51813" y="1196210"/>
                  <a:pt x="42334" y="1126067"/>
                </a:cubicBezTo>
                <a:cubicBezTo>
                  <a:pt x="37659" y="1091472"/>
                  <a:pt x="24350" y="1058579"/>
                  <a:pt x="16934" y="1024467"/>
                </a:cubicBezTo>
                <a:cubicBezTo>
                  <a:pt x="10231" y="993634"/>
                  <a:pt x="5645" y="962378"/>
                  <a:pt x="0" y="931333"/>
                </a:cubicBezTo>
                <a:cubicBezTo>
                  <a:pt x="5645" y="897466"/>
                  <a:pt x="13340" y="863878"/>
                  <a:pt x="16934" y="829733"/>
                </a:cubicBezTo>
                <a:cubicBezTo>
                  <a:pt x="24638" y="756543"/>
                  <a:pt x="16018" y="680997"/>
                  <a:pt x="33867" y="609600"/>
                </a:cubicBezTo>
                <a:cubicBezTo>
                  <a:pt x="39511" y="587022"/>
                  <a:pt x="34344" y="558323"/>
                  <a:pt x="50800" y="541867"/>
                </a:cubicBezTo>
                <a:cubicBezTo>
                  <a:pt x="56445" y="536222"/>
                  <a:pt x="62747" y="531167"/>
                  <a:pt x="67734" y="524933"/>
                </a:cubicBezTo>
                <a:cubicBezTo>
                  <a:pt x="74091" y="516987"/>
                  <a:pt x="76941" y="506155"/>
                  <a:pt x="84667" y="499533"/>
                </a:cubicBezTo>
                <a:cubicBezTo>
                  <a:pt x="97161" y="488823"/>
                  <a:pt x="112889" y="482600"/>
                  <a:pt x="127000" y="474133"/>
                </a:cubicBezTo>
                <a:cubicBezTo>
                  <a:pt x="161896" y="421792"/>
                  <a:pt x="123150" y="472852"/>
                  <a:pt x="169334" y="431800"/>
                </a:cubicBezTo>
                <a:cubicBezTo>
                  <a:pt x="187233" y="415890"/>
                  <a:pt x="200976" y="395369"/>
                  <a:pt x="220134" y="381000"/>
                </a:cubicBezTo>
                <a:cubicBezTo>
                  <a:pt x="231423" y="372533"/>
                  <a:pt x="243453" y="364975"/>
                  <a:pt x="254000" y="355600"/>
                </a:cubicBezTo>
                <a:cubicBezTo>
                  <a:pt x="268915" y="342342"/>
                  <a:pt x="276974" y="318107"/>
                  <a:pt x="296334" y="313267"/>
                </a:cubicBezTo>
                <a:cubicBezTo>
                  <a:pt x="307623" y="310445"/>
                  <a:pt x="318822" y="307238"/>
                  <a:pt x="330200" y="304800"/>
                </a:cubicBezTo>
                <a:cubicBezTo>
                  <a:pt x="358342" y="298769"/>
                  <a:pt x="414867" y="287867"/>
                  <a:pt x="414867" y="287867"/>
                </a:cubicBezTo>
                <a:cubicBezTo>
                  <a:pt x="420511" y="282222"/>
                  <a:pt x="425567" y="275920"/>
                  <a:pt x="431800" y="270933"/>
                </a:cubicBezTo>
                <a:cubicBezTo>
                  <a:pt x="491788" y="222942"/>
                  <a:pt x="516107" y="252895"/>
                  <a:pt x="626534" y="245533"/>
                </a:cubicBezTo>
                <a:cubicBezTo>
                  <a:pt x="654834" y="243646"/>
                  <a:pt x="682978" y="239889"/>
                  <a:pt x="711200" y="237067"/>
                </a:cubicBezTo>
                <a:cubicBezTo>
                  <a:pt x="745211" y="228564"/>
                  <a:pt x="743891" y="232928"/>
                  <a:pt x="770467" y="211667"/>
                </a:cubicBezTo>
                <a:cubicBezTo>
                  <a:pt x="776700" y="206680"/>
                  <a:pt x="779827" y="197257"/>
                  <a:pt x="787400" y="194733"/>
                </a:cubicBezTo>
                <a:cubicBezTo>
                  <a:pt x="814704" y="185631"/>
                  <a:pt x="843508" y="181370"/>
                  <a:pt x="872067" y="177800"/>
                </a:cubicBezTo>
                <a:cubicBezTo>
                  <a:pt x="984694" y="163721"/>
                  <a:pt x="917091" y="170752"/>
                  <a:pt x="1075267" y="160867"/>
                </a:cubicBezTo>
                <a:cubicBezTo>
                  <a:pt x="1083734" y="155222"/>
                  <a:pt x="1091832" y="148982"/>
                  <a:pt x="1100667" y="143933"/>
                </a:cubicBezTo>
                <a:cubicBezTo>
                  <a:pt x="1111625" y="137671"/>
                  <a:pt x="1145823" y="132644"/>
                  <a:pt x="1134534" y="127000"/>
                </a:cubicBezTo>
                <a:cubicBezTo>
                  <a:pt x="1114340" y="116903"/>
                  <a:pt x="1085145" y="112889"/>
                  <a:pt x="1075267" y="11006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5" name="Полилиния: фигура 94">
            <a:extLst>
              <a:ext uri="{FF2B5EF4-FFF2-40B4-BE49-F238E27FC236}">
                <a16:creationId xmlns:a16="http://schemas.microsoft.com/office/drawing/2014/main" id="{A4A29813-1CF5-4EC0-9E87-E9E4FE22876F}"/>
              </a:ext>
            </a:extLst>
          </p:cNvPr>
          <p:cNvSpPr/>
          <p:nvPr/>
        </p:nvSpPr>
        <p:spPr>
          <a:xfrm>
            <a:off x="7907867" y="3750733"/>
            <a:ext cx="139367" cy="160867"/>
          </a:xfrm>
          <a:custGeom>
            <a:avLst/>
            <a:gdLst>
              <a:gd name="connsiteX0" fmla="*/ 118533 w 139367"/>
              <a:gd name="connsiteY0" fmla="*/ 76200 h 160867"/>
              <a:gd name="connsiteX1" fmla="*/ 118533 w 139367"/>
              <a:gd name="connsiteY1" fmla="*/ 76200 h 160867"/>
              <a:gd name="connsiteX2" fmla="*/ 84666 w 139367"/>
              <a:gd name="connsiteY2" fmla="*/ 143934 h 160867"/>
              <a:gd name="connsiteX3" fmla="*/ 33866 w 139367"/>
              <a:gd name="connsiteY3" fmla="*/ 160867 h 160867"/>
              <a:gd name="connsiteX4" fmla="*/ 25400 w 139367"/>
              <a:gd name="connsiteY4" fmla="*/ 135467 h 160867"/>
              <a:gd name="connsiteX5" fmla="*/ 16933 w 139367"/>
              <a:gd name="connsiteY5" fmla="*/ 93134 h 160867"/>
              <a:gd name="connsiteX6" fmla="*/ 0 w 139367"/>
              <a:gd name="connsiteY6" fmla="*/ 76200 h 160867"/>
              <a:gd name="connsiteX7" fmla="*/ 8466 w 139367"/>
              <a:gd name="connsiteY7" fmla="*/ 25400 h 160867"/>
              <a:gd name="connsiteX8" fmla="*/ 33866 w 139367"/>
              <a:gd name="connsiteY8" fmla="*/ 16934 h 160867"/>
              <a:gd name="connsiteX9" fmla="*/ 101600 w 139367"/>
              <a:gd name="connsiteY9" fmla="*/ 0 h 160867"/>
              <a:gd name="connsiteX10" fmla="*/ 110066 w 139367"/>
              <a:gd name="connsiteY10" fmla="*/ 25400 h 160867"/>
              <a:gd name="connsiteX11" fmla="*/ 118533 w 139367"/>
              <a:gd name="connsiteY11" fmla="*/ 59267 h 160867"/>
              <a:gd name="connsiteX12" fmla="*/ 135466 w 139367"/>
              <a:gd name="connsiteY12" fmla="*/ 84667 h 160867"/>
              <a:gd name="connsiteX13" fmla="*/ 118533 w 139367"/>
              <a:gd name="connsiteY13" fmla="*/ 76200 h 160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367" h="160867">
                <a:moveTo>
                  <a:pt x="118533" y="76200"/>
                </a:moveTo>
                <a:lnTo>
                  <a:pt x="118533" y="76200"/>
                </a:lnTo>
                <a:cubicBezTo>
                  <a:pt x="107244" y="98778"/>
                  <a:pt x="102515" y="126085"/>
                  <a:pt x="84666" y="143934"/>
                </a:cubicBezTo>
                <a:cubicBezTo>
                  <a:pt x="72045" y="156555"/>
                  <a:pt x="33866" y="160867"/>
                  <a:pt x="33866" y="160867"/>
                </a:cubicBezTo>
                <a:cubicBezTo>
                  <a:pt x="31044" y="152400"/>
                  <a:pt x="27564" y="144125"/>
                  <a:pt x="25400" y="135467"/>
                </a:cubicBezTo>
                <a:cubicBezTo>
                  <a:pt x="21910" y="121506"/>
                  <a:pt x="22602" y="106361"/>
                  <a:pt x="16933" y="93134"/>
                </a:cubicBezTo>
                <a:cubicBezTo>
                  <a:pt x="13789" y="85797"/>
                  <a:pt x="5644" y="81845"/>
                  <a:pt x="0" y="76200"/>
                </a:cubicBezTo>
                <a:cubicBezTo>
                  <a:pt x="2822" y="59267"/>
                  <a:pt x="-51" y="40305"/>
                  <a:pt x="8466" y="25400"/>
                </a:cubicBezTo>
                <a:cubicBezTo>
                  <a:pt x="12894" y="17651"/>
                  <a:pt x="25256" y="19282"/>
                  <a:pt x="33866" y="16934"/>
                </a:cubicBezTo>
                <a:cubicBezTo>
                  <a:pt x="56319" y="10811"/>
                  <a:pt x="101600" y="0"/>
                  <a:pt x="101600" y="0"/>
                </a:cubicBezTo>
                <a:cubicBezTo>
                  <a:pt x="104422" y="8467"/>
                  <a:pt x="107614" y="16819"/>
                  <a:pt x="110066" y="25400"/>
                </a:cubicBezTo>
                <a:cubicBezTo>
                  <a:pt x="113263" y="36589"/>
                  <a:pt x="113949" y="48571"/>
                  <a:pt x="118533" y="59267"/>
                </a:cubicBezTo>
                <a:cubicBezTo>
                  <a:pt x="122541" y="68620"/>
                  <a:pt x="130915" y="75566"/>
                  <a:pt x="135466" y="84667"/>
                </a:cubicBezTo>
                <a:cubicBezTo>
                  <a:pt x="149505" y="112744"/>
                  <a:pt x="121355" y="77611"/>
                  <a:pt x="118533" y="762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1" name="Полилиния: фигура 100">
            <a:extLst>
              <a:ext uri="{FF2B5EF4-FFF2-40B4-BE49-F238E27FC236}">
                <a16:creationId xmlns:a16="http://schemas.microsoft.com/office/drawing/2014/main" id="{B1118B51-6BD2-482E-B484-2D53F7E0F198}"/>
              </a:ext>
            </a:extLst>
          </p:cNvPr>
          <p:cNvSpPr/>
          <p:nvPr/>
        </p:nvSpPr>
        <p:spPr>
          <a:xfrm>
            <a:off x="7603067" y="3886200"/>
            <a:ext cx="423890" cy="762000"/>
          </a:xfrm>
          <a:custGeom>
            <a:avLst/>
            <a:gdLst>
              <a:gd name="connsiteX0" fmla="*/ 338666 w 423890"/>
              <a:gd name="connsiteY0" fmla="*/ 0 h 762000"/>
              <a:gd name="connsiteX1" fmla="*/ 338666 w 423890"/>
              <a:gd name="connsiteY1" fmla="*/ 0 h 762000"/>
              <a:gd name="connsiteX2" fmla="*/ 304800 w 423890"/>
              <a:gd name="connsiteY2" fmla="*/ 67733 h 762000"/>
              <a:gd name="connsiteX3" fmla="*/ 313266 w 423890"/>
              <a:gd name="connsiteY3" fmla="*/ 160867 h 762000"/>
              <a:gd name="connsiteX4" fmla="*/ 321733 w 423890"/>
              <a:gd name="connsiteY4" fmla="*/ 194733 h 762000"/>
              <a:gd name="connsiteX5" fmla="*/ 338666 w 423890"/>
              <a:gd name="connsiteY5" fmla="*/ 211667 h 762000"/>
              <a:gd name="connsiteX6" fmla="*/ 372533 w 423890"/>
              <a:gd name="connsiteY6" fmla="*/ 279400 h 762000"/>
              <a:gd name="connsiteX7" fmla="*/ 364066 w 423890"/>
              <a:gd name="connsiteY7" fmla="*/ 338667 h 762000"/>
              <a:gd name="connsiteX8" fmla="*/ 338666 w 423890"/>
              <a:gd name="connsiteY8" fmla="*/ 397933 h 762000"/>
              <a:gd name="connsiteX9" fmla="*/ 313266 w 423890"/>
              <a:gd name="connsiteY9" fmla="*/ 406400 h 762000"/>
              <a:gd name="connsiteX10" fmla="*/ 296333 w 423890"/>
              <a:gd name="connsiteY10" fmla="*/ 431800 h 762000"/>
              <a:gd name="connsiteX11" fmla="*/ 338666 w 423890"/>
              <a:gd name="connsiteY11" fmla="*/ 491067 h 762000"/>
              <a:gd name="connsiteX12" fmla="*/ 355600 w 423890"/>
              <a:gd name="connsiteY12" fmla="*/ 508000 h 762000"/>
              <a:gd name="connsiteX13" fmla="*/ 372533 w 423890"/>
              <a:gd name="connsiteY13" fmla="*/ 533400 h 762000"/>
              <a:gd name="connsiteX14" fmla="*/ 397933 w 423890"/>
              <a:gd name="connsiteY14" fmla="*/ 541867 h 762000"/>
              <a:gd name="connsiteX15" fmla="*/ 423333 w 423890"/>
              <a:gd name="connsiteY15" fmla="*/ 609600 h 762000"/>
              <a:gd name="connsiteX16" fmla="*/ 397933 w 423890"/>
              <a:gd name="connsiteY16" fmla="*/ 626533 h 762000"/>
              <a:gd name="connsiteX17" fmla="*/ 389466 w 423890"/>
              <a:gd name="connsiteY17" fmla="*/ 651933 h 762000"/>
              <a:gd name="connsiteX18" fmla="*/ 364066 w 423890"/>
              <a:gd name="connsiteY18" fmla="*/ 660400 h 762000"/>
              <a:gd name="connsiteX19" fmla="*/ 321733 w 423890"/>
              <a:gd name="connsiteY19" fmla="*/ 668867 h 762000"/>
              <a:gd name="connsiteX20" fmla="*/ 296333 w 423890"/>
              <a:gd name="connsiteY20" fmla="*/ 753533 h 762000"/>
              <a:gd name="connsiteX21" fmla="*/ 254000 w 423890"/>
              <a:gd name="connsiteY21" fmla="*/ 762000 h 762000"/>
              <a:gd name="connsiteX22" fmla="*/ 160866 w 423890"/>
              <a:gd name="connsiteY22" fmla="*/ 745067 h 762000"/>
              <a:gd name="connsiteX23" fmla="*/ 143933 w 423890"/>
              <a:gd name="connsiteY23" fmla="*/ 685800 h 762000"/>
              <a:gd name="connsiteX24" fmla="*/ 110066 w 423890"/>
              <a:gd name="connsiteY24" fmla="*/ 626533 h 762000"/>
              <a:gd name="connsiteX25" fmla="*/ 59266 w 423890"/>
              <a:gd name="connsiteY25" fmla="*/ 482600 h 762000"/>
              <a:gd name="connsiteX26" fmla="*/ 25400 w 423890"/>
              <a:gd name="connsiteY26" fmla="*/ 457200 h 762000"/>
              <a:gd name="connsiteX27" fmla="*/ 8466 w 423890"/>
              <a:gd name="connsiteY27" fmla="*/ 313267 h 762000"/>
              <a:gd name="connsiteX28" fmla="*/ 0 w 423890"/>
              <a:gd name="connsiteY28" fmla="*/ 270933 h 762000"/>
              <a:gd name="connsiteX29" fmla="*/ 16933 w 423890"/>
              <a:gd name="connsiteY29" fmla="*/ 169333 h 762000"/>
              <a:gd name="connsiteX30" fmla="*/ 25400 w 423890"/>
              <a:gd name="connsiteY30" fmla="*/ 143933 h 762000"/>
              <a:gd name="connsiteX31" fmla="*/ 59266 w 423890"/>
              <a:gd name="connsiteY31" fmla="*/ 118533 h 762000"/>
              <a:gd name="connsiteX32" fmla="*/ 84666 w 423890"/>
              <a:gd name="connsiteY32" fmla="*/ 67733 h 762000"/>
              <a:gd name="connsiteX33" fmla="*/ 101600 w 423890"/>
              <a:gd name="connsiteY33" fmla="*/ 50800 h 762000"/>
              <a:gd name="connsiteX34" fmla="*/ 338666 w 423890"/>
              <a:gd name="connsiteY34" fmla="*/ 0 h 76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423890" h="762000">
                <a:moveTo>
                  <a:pt x="338666" y="0"/>
                </a:moveTo>
                <a:lnTo>
                  <a:pt x="338666" y="0"/>
                </a:lnTo>
                <a:cubicBezTo>
                  <a:pt x="327377" y="22578"/>
                  <a:pt x="308737" y="42799"/>
                  <a:pt x="304800" y="67733"/>
                </a:cubicBezTo>
                <a:cubicBezTo>
                  <a:pt x="299938" y="98524"/>
                  <a:pt x="309146" y="129968"/>
                  <a:pt x="313266" y="160867"/>
                </a:cubicBezTo>
                <a:cubicBezTo>
                  <a:pt x="314804" y="172401"/>
                  <a:pt x="316529" y="184325"/>
                  <a:pt x="321733" y="194733"/>
                </a:cubicBezTo>
                <a:cubicBezTo>
                  <a:pt x="325303" y="201873"/>
                  <a:pt x="334026" y="205171"/>
                  <a:pt x="338666" y="211667"/>
                </a:cubicBezTo>
                <a:cubicBezTo>
                  <a:pt x="363659" y="246658"/>
                  <a:pt x="361573" y="246521"/>
                  <a:pt x="372533" y="279400"/>
                </a:cubicBezTo>
                <a:cubicBezTo>
                  <a:pt x="369711" y="299156"/>
                  <a:pt x="367347" y="318982"/>
                  <a:pt x="364066" y="338667"/>
                </a:cubicBezTo>
                <a:cubicBezTo>
                  <a:pt x="359511" y="365995"/>
                  <a:pt x="362738" y="383490"/>
                  <a:pt x="338666" y="397933"/>
                </a:cubicBezTo>
                <a:cubicBezTo>
                  <a:pt x="331013" y="402525"/>
                  <a:pt x="321733" y="403578"/>
                  <a:pt x="313266" y="406400"/>
                </a:cubicBezTo>
                <a:cubicBezTo>
                  <a:pt x="307622" y="414867"/>
                  <a:pt x="296333" y="421624"/>
                  <a:pt x="296333" y="431800"/>
                </a:cubicBezTo>
                <a:cubicBezTo>
                  <a:pt x="296333" y="474586"/>
                  <a:pt x="314488" y="471725"/>
                  <a:pt x="338666" y="491067"/>
                </a:cubicBezTo>
                <a:cubicBezTo>
                  <a:pt x="344899" y="496054"/>
                  <a:pt x="350613" y="501767"/>
                  <a:pt x="355600" y="508000"/>
                </a:cubicBezTo>
                <a:cubicBezTo>
                  <a:pt x="361957" y="515946"/>
                  <a:pt x="364587" y="527043"/>
                  <a:pt x="372533" y="533400"/>
                </a:cubicBezTo>
                <a:cubicBezTo>
                  <a:pt x="379502" y="538975"/>
                  <a:pt x="389466" y="539045"/>
                  <a:pt x="397933" y="541867"/>
                </a:cubicBezTo>
                <a:cubicBezTo>
                  <a:pt x="402565" y="551131"/>
                  <a:pt x="427944" y="595767"/>
                  <a:pt x="423333" y="609600"/>
                </a:cubicBezTo>
                <a:cubicBezTo>
                  <a:pt x="420115" y="619253"/>
                  <a:pt x="406400" y="620889"/>
                  <a:pt x="397933" y="626533"/>
                </a:cubicBezTo>
                <a:cubicBezTo>
                  <a:pt x="395111" y="635000"/>
                  <a:pt x="395777" y="645622"/>
                  <a:pt x="389466" y="651933"/>
                </a:cubicBezTo>
                <a:cubicBezTo>
                  <a:pt x="383155" y="658244"/>
                  <a:pt x="372724" y="658235"/>
                  <a:pt x="364066" y="660400"/>
                </a:cubicBezTo>
                <a:cubicBezTo>
                  <a:pt x="350105" y="663890"/>
                  <a:pt x="335844" y="666045"/>
                  <a:pt x="321733" y="668867"/>
                </a:cubicBezTo>
                <a:cubicBezTo>
                  <a:pt x="319334" y="683262"/>
                  <a:pt x="314957" y="740230"/>
                  <a:pt x="296333" y="753533"/>
                </a:cubicBezTo>
                <a:cubicBezTo>
                  <a:pt x="284623" y="761897"/>
                  <a:pt x="268111" y="759178"/>
                  <a:pt x="254000" y="762000"/>
                </a:cubicBezTo>
                <a:cubicBezTo>
                  <a:pt x="222955" y="756356"/>
                  <a:pt x="186809" y="763028"/>
                  <a:pt x="160866" y="745067"/>
                </a:cubicBezTo>
                <a:cubicBezTo>
                  <a:pt x="143973" y="733372"/>
                  <a:pt x="150430" y="705292"/>
                  <a:pt x="143933" y="685800"/>
                </a:cubicBezTo>
                <a:cubicBezTo>
                  <a:pt x="129010" y="641030"/>
                  <a:pt x="135134" y="651601"/>
                  <a:pt x="110066" y="626533"/>
                </a:cubicBezTo>
                <a:cubicBezTo>
                  <a:pt x="96319" y="550922"/>
                  <a:pt x="106233" y="535438"/>
                  <a:pt x="59266" y="482600"/>
                </a:cubicBezTo>
                <a:cubicBezTo>
                  <a:pt x="49891" y="472053"/>
                  <a:pt x="36689" y="465667"/>
                  <a:pt x="25400" y="457200"/>
                </a:cubicBezTo>
                <a:cubicBezTo>
                  <a:pt x="2987" y="389963"/>
                  <a:pt x="23869" y="459603"/>
                  <a:pt x="8466" y="313267"/>
                </a:cubicBezTo>
                <a:cubicBezTo>
                  <a:pt x="6960" y="298955"/>
                  <a:pt x="2822" y="285044"/>
                  <a:pt x="0" y="270933"/>
                </a:cubicBezTo>
                <a:cubicBezTo>
                  <a:pt x="5644" y="237066"/>
                  <a:pt x="10200" y="203000"/>
                  <a:pt x="16933" y="169333"/>
                </a:cubicBezTo>
                <a:cubicBezTo>
                  <a:pt x="18683" y="160582"/>
                  <a:pt x="19687" y="150789"/>
                  <a:pt x="25400" y="143933"/>
                </a:cubicBezTo>
                <a:cubicBezTo>
                  <a:pt x="34434" y="133093"/>
                  <a:pt x="47977" y="127000"/>
                  <a:pt x="59266" y="118533"/>
                </a:cubicBezTo>
                <a:cubicBezTo>
                  <a:pt x="68208" y="91707"/>
                  <a:pt x="65910" y="91178"/>
                  <a:pt x="84666" y="67733"/>
                </a:cubicBezTo>
                <a:cubicBezTo>
                  <a:pt x="89653" y="61500"/>
                  <a:pt x="93660" y="51621"/>
                  <a:pt x="101600" y="50800"/>
                </a:cubicBezTo>
                <a:cubicBezTo>
                  <a:pt x="177447" y="42954"/>
                  <a:pt x="299155" y="8467"/>
                  <a:pt x="338666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2" name="Полилиния: фигура 101">
            <a:extLst>
              <a:ext uri="{FF2B5EF4-FFF2-40B4-BE49-F238E27FC236}">
                <a16:creationId xmlns:a16="http://schemas.microsoft.com/office/drawing/2014/main" id="{FA435189-04F8-476D-9395-6D30576F7B39}"/>
              </a:ext>
            </a:extLst>
          </p:cNvPr>
          <p:cNvSpPr/>
          <p:nvPr/>
        </p:nvSpPr>
        <p:spPr>
          <a:xfrm>
            <a:off x="6477000" y="4656420"/>
            <a:ext cx="1117849" cy="1168647"/>
          </a:xfrm>
          <a:custGeom>
            <a:avLst/>
            <a:gdLst>
              <a:gd name="connsiteX0" fmla="*/ 127000 w 1117849"/>
              <a:gd name="connsiteY0" fmla="*/ 321980 h 1168647"/>
              <a:gd name="connsiteX1" fmla="*/ 127000 w 1117849"/>
              <a:gd name="connsiteY1" fmla="*/ 321980 h 1168647"/>
              <a:gd name="connsiteX2" fmla="*/ 135467 w 1117849"/>
              <a:gd name="connsiteY2" fmla="*/ 237313 h 1168647"/>
              <a:gd name="connsiteX3" fmla="*/ 143933 w 1117849"/>
              <a:gd name="connsiteY3" fmla="*/ 178047 h 1168647"/>
              <a:gd name="connsiteX4" fmla="*/ 169333 w 1117849"/>
              <a:gd name="connsiteY4" fmla="*/ 161113 h 1168647"/>
              <a:gd name="connsiteX5" fmla="*/ 177800 w 1117849"/>
              <a:gd name="connsiteY5" fmla="*/ 127247 h 1168647"/>
              <a:gd name="connsiteX6" fmla="*/ 220133 w 1117849"/>
              <a:gd name="connsiteY6" fmla="*/ 84913 h 1168647"/>
              <a:gd name="connsiteX7" fmla="*/ 254000 w 1117849"/>
              <a:gd name="connsiteY7" fmla="*/ 67980 h 1168647"/>
              <a:gd name="connsiteX8" fmla="*/ 355600 w 1117849"/>
              <a:gd name="connsiteY8" fmla="*/ 42580 h 1168647"/>
              <a:gd name="connsiteX9" fmla="*/ 406400 w 1117849"/>
              <a:gd name="connsiteY9" fmla="*/ 8713 h 1168647"/>
              <a:gd name="connsiteX10" fmla="*/ 609600 w 1117849"/>
              <a:gd name="connsiteY10" fmla="*/ 17180 h 1168647"/>
              <a:gd name="connsiteX11" fmla="*/ 753533 w 1117849"/>
              <a:gd name="connsiteY11" fmla="*/ 42580 h 1168647"/>
              <a:gd name="connsiteX12" fmla="*/ 787400 w 1117849"/>
              <a:gd name="connsiteY12" fmla="*/ 59513 h 1168647"/>
              <a:gd name="connsiteX13" fmla="*/ 872067 w 1117849"/>
              <a:gd name="connsiteY13" fmla="*/ 67980 h 1168647"/>
              <a:gd name="connsiteX14" fmla="*/ 905933 w 1117849"/>
              <a:gd name="connsiteY14" fmla="*/ 76447 h 1168647"/>
              <a:gd name="connsiteX15" fmla="*/ 931333 w 1117849"/>
              <a:gd name="connsiteY15" fmla="*/ 93380 h 1168647"/>
              <a:gd name="connsiteX16" fmla="*/ 1066800 w 1117849"/>
              <a:gd name="connsiteY16" fmla="*/ 101847 h 1168647"/>
              <a:gd name="connsiteX17" fmla="*/ 1075267 w 1117849"/>
              <a:gd name="connsiteY17" fmla="*/ 144180 h 1168647"/>
              <a:gd name="connsiteX18" fmla="*/ 1100667 w 1117849"/>
              <a:gd name="connsiteY18" fmla="*/ 152647 h 1168647"/>
              <a:gd name="connsiteX19" fmla="*/ 1117600 w 1117849"/>
              <a:gd name="connsiteY19" fmla="*/ 178047 h 1168647"/>
              <a:gd name="connsiteX20" fmla="*/ 1109133 w 1117849"/>
              <a:gd name="connsiteY20" fmla="*/ 211913 h 1168647"/>
              <a:gd name="connsiteX21" fmla="*/ 1083733 w 1117849"/>
              <a:gd name="connsiteY21" fmla="*/ 262713 h 1168647"/>
              <a:gd name="connsiteX22" fmla="*/ 1083733 w 1117849"/>
              <a:gd name="connsiteY22" fmla="*/ 448980 h 1168647"/>
              <a:gd name="connsiteX23" fmla="*/ 1100667 w 1117849"/>
              <a:gd name="connsiteY23" fmla="*/ 465913 h 1168647"/>
              <a:gd name="connsiteX24" fmla="*/ 1092200 w 1117849"/>
              <a:gd name="connsiteY24" fmla="*/ 491313 h 1168647"/>
              <a:gd name="connsiteX25" fmla="*/ 1066800 w 1117849"/>
              <a:gd name="connsiteY25" fmla="*/ 533647 h 1168647"/>
              <a:gd name="connsiteX26" fmla="*/ 990600 w 1117849"/>
              <a:gd name="connsiteY26" fmla="*/ 465913 h 1168647"/>
              <a:gd name="connsiteX27" fmla="*/ 965200 w 1117849"/>
              <a:gd name="connsiteY27" fmla="*/ 448980 h 1168647"/>
              <a:gd name="connsiteX28" fmla="*/ 897467 w 1117849"/>
              <a:gd name="connsiteY28" fmla="*/ 432047 h 1168647"/>
              <a:gd name="connsiteX29" fmla="*/ 872067 w 1117849"/>
              <a:gd name="connsiteY29" fmla="*/ 423580 h 1168647"/>
              <a:gd name="connsiteX30" fmla="*/ 829733 w 1117849"/>
              <a:gd name="connsiteY30" fmla="*/ 432047 h 1168647"/>
              <a:gd name="connsiteX31" fmla="*/ 778933 w 1117849"/>
              <a:gd name="connsiteY31" fmla="*/ 457447 h 1168647"/>
              <a:gd name="connsiteX32" fmla="*/ 762000 w 1117849"/>
              <a:gd name="connsiteY32" fmla="*/ 491313 h 1168647"/>
              <a:gd name="connsiteX33" fmla="*/ 778933 w 1117849"/>
              <a:gd name="connsiteY33" fmla="*/ 626780 h 1168647"/>
              <a:gd name="connsiteX34" fmla="*/ 795867 w 1117849"/>
              <a:gd name="connsiteY34" fmla="*/ 652180 h 1168647"/>
              <a:gd name="connsiteX35" fmla="*/ 795867 w 1117849"/>
              <a:gd name="connsiteY35" fmla="*/ 702980 h 1168647"/>
              <a:gd name="connsiteX36" fmla="*/ 753533 w 1117849"/>
              <a:gd name="connsiteY36" fmla="*/ 694513 h 1168647"/>
              <a:gd name="connsiteX37" fmla="*/ 728133 w 1117849"/>
              <a:gd name="connsiteY37" fmla="*/ 677580 h 1168647"/>
              <a:gd name="connsiteX38" fmla="*/ 685800 w 1117849"/>
              <a:gd name="connsiteY38" fmla="*/ 686047 h 1168647"/>
              <a:gd name="connsiteX39" fmla="*/ 677333 w 1117849"/>
              <a:gd name="connsiteY39" fmla="*/ 711447 h 1168647"/>
              <a:gd name="connsiteX40" fmla="*/ 660400 w 1117849"/>
              <a:gd name="connsiteY40" fmla="*/ 736847 h 1168647"/>
              <a:gd name="connsiteX41" fmla="*/ 635000 w 1117849"/>
              <a:gd name="connsiteY41" fmla="*/ 753780 h 1168647"/>
              <a:gd name="connsiteX42" fmla="*/ 626533 w 1117849"/>
              <a:gd name="connsiteY42" fmla="*/ 838447 h 1168647"/>
              <a:gd name="connsiteX43" fmla="*/ 651933 w 1117849"/>
              <a:gd name="connsiteY43" fmla="*/ 855380 h 1168647"/>
              <a:gd name="connsiteX44" fmla="*/ 668867 w 1117849"/>
              <a:gd name="connsiteY44" fmla="*/ 872313 h 1168647"/>
              <a:gd name="connsiteX45" fmla="*/ 677333 w 1117849"/>
              <a:gd name="connsiteY45" fmla="*/ 914647 h 1168647"/>
              <a:gd name="connsiteX46" fmla="*/ 694267 w 1117849"/>
              <a:gd name="connsiteY46" fmla="*/ 940047 h 1168647"/>
              <a:gd name="connsiteX47" fmla="*/ 702733 w 1117849"/>
              <a:gd name="connsiteY47" fmla="*/ 965447 h 1168647"/>
              <a:gd name="connsiteX48" fmla="*/ 677333 w 1117849"/>
              <a:gd name="connsiteY48" fmla="*/ 982380 h 1168647"/>
              <a:gd name="connsiteX49" fmla="*/ 651933 w 1117849"/>
              <a:gd name="connsiteY49" fmla="*/ 973913 h 1168647"/>
              <a:gd name="connsiteX50" fmla="*/ 626533 w 1117849"/>
              <a:gd name="connsiteY50" fmla="*/ 982380 h 1168647"/>
              <a:gd name="connsiteX51" fmla="*/ 635000 w 1117849"/>
              <a:gd name="connsiteY51" fmla="*/ 1100913 h 1168647"/>
              <a:gd name="connsiteX52" fmla="*/ 651933 w 1117849"/>
              <a:gd name="connsiteY52" fmla="*/ 1117847 h 1168647"/>
              <a:gd name="connsiteX53" fmla="*/ 558800 w 1117849"/>
              <a:gd name="connsiteY53" fmla="*/ 1143247 h 1168647"/>
              <a:gd name="connsiteX54" fmla="*/ 550333 w 1117849"/>
              <a:gd name="connsiteY54" fmla="*/ 1109380 h 1168647"/>
              <a:gd name="connsiteX55" fmla="*/ 541867 w 1117849"/>
              <a:gd name="connsiteY55" fmla="*/ 1083980 h 1168647"/>
              <a:gd name="connsiteX56" fmla="*/ 482600 w 1117849"/>
              <a:gd name="connsiteY56" fmla="*/ 1092447 h 1168647"/>
              <a:gd name="connsiteX57" fmla="*/ 414867 w 1117849"/>
              <a:gd name="connsiteY57" fmla="*/ 1092447 h 1168647"/>
              <a:gd name="connsiteX58" fmla="*/ 397933 w 1117849"/>
              <a:gd name="connsiteY58" fmla="*/ 1067047 h 1168647"/>
              <a:gd name="connsiteX59" fmla="*/ 355600 w 1117849"/>
              <a:gd name="connsiteY59" fmla="*/ 1033180 h 1168647"/>
              <a:gd name="connsiteX60" fmla="*/ 254000 w 1117849"/>
              <a:gd name="connsiteY60" fmla="*/ 1041647 h 1168647"/>
              <a:gd name="connsiteX61" fmla="*/ 237067 w 1117849"/>
              <a:gd name="connsiteY61" fmla="*/ 1075513 h 1168647"/>
              <a:gd name="connsiteX62" fmla="*/ 211667 w 1117849"/>
              <a:gd name="connsiteY62" fmla="*/ 1083980 h 1168647"/>
              <a:gd name="connsiteX63" fmla="*/ 186267 w 1117849"/>
              <a:gd name="connsiteY63" fmla="*/ 1134780 h 1168647"/>
              <a:gd name="connsiteX64" fmla="*/ 177800 w 1117849"/>
              <a:gd name="connsiteY64" fmla="*/ 1160180 h 1168647"/>
              <a:gd name="connsiteX65" fmla="*/ 135467 w 1117849"/>
              <a:gd name="connsiteY65" fmla="*/ 1168647 h 1168647"/>
              <a:gd name="connsiteX66" fmla="*/ 76200 w 1117849"/>
              <a:gd name="connsiteY66" fmla="*/ 1160180 h 1168647"/>
              <a:gd name="connsiteX67" fmla="*/ 59267 w 1117849"/>
              <a:gd name="connsiteY67" fmla="*/ 1126313 h 1168647"/>
              <a:gd name="connsiteX68" fmla="*/ 33867 w 1117849"/>
              <a:gd name="connsiteY68" fmla="*/ 1050113 h 1168647"/>
              <a:gd name="connsiteX69" fmla="*/ 16933 w 1117849"/>
              <a:gd name="connsiteY69" fmla="*/ 982380 h 1168647"/>
              <a:gd name="connsiteX70" fmla="*/ 0 w 1117849"/>
              <a:gd name="connsiteY70" fmla="*/ 948513 h 1168647"/>
              <a:gd name="connsiteX71" fmla="*/ 8467 w 1117849"/>
              <a:gd name="connsiteY71" fmla="*/ 855380 h 1168647"/>
              <a:gd name="connsiteX72" fmla="*/ 33867 w 1117849"/>
              <a:gd name="connsiteY72" fmla="*/ 821513 h 1168647"/>
              <a:gd name="connsiteX73" fmla="*/ 50800 w 1117849"/>
              <a:gd name="connsiteY73" fmla="*/ 787647 h 1168647"/>
              <a:gd name="connsiteX74" fmla="*/ 84667 w 1117849"/>
              <a:gd name="connsiteY74" fmla="*/ 702980 h 1168647"/>
              <a:gd name="connsiteX75" fmla="*/ 118533 w 1117849"/>
              <a:gd name="connsiteY75" fmla="*/ 669113 h 1168647"/>
              <a:gd name="connsiteX76" fmla="*/ 135467 w 1117849"/>
              <a:gd name="connsiteY76" fmla="*/ 635247 h 1168647"/>
              <a:gd name="connsiteX77" fmla="*/ 143933 w 1117849"/>
              <a:gd name="connsiteY77" fmla="*/ 559047 h 1168647"/>
              <a:gd name="connsiteX78" fmla="*/ 160867 w 1117849"/>
              <a:gd name="connsiteY78" fmla="*/ 533647 h 1168647"/>
              <a:gd name="connsiteX79" fmla="*/ 169333 w 1117849"/>
              <a:gd name="connsiteY79" fmla="*/ 499780 h 1168647"/>
              <a:gd name="connsiteX80" fmla="*/ 186267 w 1117849"/>
              <a:gd name="connsiteY80" fmla="*/ 423580 h 1168647"/>
              <a:gd name="connsiteX81" fmla="*/ 203200 w 1117849"/>
              <a:gd name="connsiteY81" fmla="*/ 305047 h 1168647"/>
              <a:gd name="connsiteX82" fmla="*/ 211667 w 1117849"/>
              <a:gd name="connsiteY82" fmla="*/ 279647 h 1168647"/>
              <a:gd name="connsiteX83" fmla="*/ 152400 w 1117849"/>
              <a:gd name="connsiteY83" fmla="*/ 288113 h 1168647"/>
              <a:gd name="connsiteX84" fmla="*/ 127000 w 1117849"/>
              <a:gd name="connsiteY84" fmla="*/ 321980 h 116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1117849" h="1168647">
                <a:moveTo>
                  <a:pt x="127000" y="321980"/>
                </a:moveTo>
                <a:lnTo>
                  <a:pt x="127000" y="321980"/>
                </a:lnTo>
                <a:cubicBezTo>
                  <a:pt x="129822" y="293758"/>
                  <a:pt x="132153" y="265482"/>
                  <a:pt x="135467" y="237313"/>
                </a:cubicBezTo>
                <a:cubicBezTo>
                  <a:pt x="137799" y="217494"/>
                  <a:pt x="135828" y="196283"/>
                  <a:pt x="143933" y="178047"/>
                </a:cubicBezTo>
                <a:cubicBezTo>
                  <a:pt x="148066" y="168748"/>
                  <a:pt x="160866" y="166758"/>
                  <a:pt x="169333" y="161113"/>
                </a:cubicBezTo>
                <a:cubicBezTo>
                  <a:pt x="172155" y="149824"/>
                  <a:pt x="171345" y="136929"/>
                  <a:pt x="177800" y="127247"/>
                </a:cubicBezTo>
                <a:cubicBezTo>
                  <a:pt x="188870" y="110642"/>
                  <a:pt x="202284" y="93837"/>
                  <a:pt x="220133" y="84913"/>
                </a:cubicBezTo>
                <a:cubicBezTo>
                  <a:pt x="231422" y="79269"/>
                  <a:pt x="242138" y="72293"/>
                  <a:pt x="254000" y="67980"/>
                </a:cubicBezTo>
                <a:cubicBezTo>
                  <a:pt x="292290" y="54057"/>
                  <a:pt x="317504" y="50200"/>
                  <a:pt x="355600" y="42580"/>
                </a:cubicBezTo>
                <a:cubicBezTo>
                  <a:pt x="372533" y="31291"/>
                  <a:pt x="387093" y="15149"/>
                  <a:pt x="406400" y="8713"/>
                </a:cubicBezTo>
                <a:cubicBezTo>
                  <a:pt x="466924" y="-11461"/>
                  <a:pt x="554399" y="8555"/>
                  <a:pt x="609600" y="17180"/>
                </a:cubicBezTo>
                <a:cubicBezTo>
                  <a:pt x="657735" y="24701"/>
                  <a:pt x="753533" y="42580"/>
                  <a:pt x="753533" y="42580"/>
                </a:cubicBezTo>
                <a:cubicBezTo>
                  <a:pt x="764822" y="48224"/>
                  <a:pt x="775059" y="56868"/>
                  <a:pt x="787400" y="59513"/>
                </a:cubicBezTo>
                <a:cubicBezTo>
                  <a:pt x="815134" y="65456"/>
                  <a:pt x="843989" y="63969"/>
                  <a:pt x="872067" y="67980"/>
                </a:cubicBezTo>
                <a:cubicBezTo>
                  <a:pt x="883586" y="69626"/>
                  <a:pt x="894644" y="73625"/>
                  <a:pt x="905933" y="76447"/>
                </a:cubicBezTo>
                <a:cubicBezTo>
                  <a:pt x="914400" y="82091"/>
                  <a:pt x="921282" y="91793"/>
                  <a:pt x="931333" y="93380"/>
                </a:cubicBezTo>
                <a:cubicBezTo>
                  <a:pt x="976023" y="100436"/>
                  <a:pt x="1024136" y="86789"/>
                  <a:pt x="1066800" y="101847"/>
                </a:cubicBezTo>
                <a:cubicBezTo>
                  <a:pt x="1080370" y="106636"/>
                  <a:pt x="1067285" y="132206"/>
                  <a:pt x="1075267" y="144180"/>
                </a:cubicBezTo>
                <a:cubicBezTo>
                  <a:pt x="1080218" y="151606"/>
                  <a:pt x="1092200" y="149825"/>
                  <a:pt x="1100667" y="152647"/>
                </a:cubicBezTo>
                <a:cubicBezTo>
                  <a:pt x="1106311" y="161114"/>
                  <a:pt x="1116161" y="167974"/>
                  <a:pt x="1117600" y="178047"/>
                </a:cubicBezTo>
                <a:cubicBezTo>
                  <a:pt x="1119245" y="189566"/>
                  <a:pt x="1112330" y="200725"/>
                  <a:pt x="1109133" y="211913"/>
                </a:cubicBezTo>
                <a:cubicBezTo>
                  <a:pt x="1100369" y="242587"/>
                  <a:pt x="1102289" y="234881"/>
                  <a:pt x="1083733" y="262713"/>
                </a:cubicBezTo>
                <a:cubicBezTo>
                  <a:pt x="1076402" y="336031"/>
                  <a:pt x="1067501" y="373230"/>
                  <a:pt x="1083733" y="448980"/>
                </a:cubicBezTo>
                <a:cubicBezTo>
                  <a:pt x="1085406" y="456785"/>
                  <a:pt x="1095022" y="460269"/>
                  <a:pt x="1100667" y="465913"/>
                </a:cubicBezTo>
                <a:cubicBezTo>
                  <a:pt x="1097845" y="474380"/>
                  <a:pt x="1096792" y="483660"/>
                  <a:pt x="1092200" y="491313"/>
                </a:cubicBezTo>
                <a:cubicBezTo>
                  <a:pt x="1057334" y="549424"/>
                  <a:pt x="1090786" y="461693"/>
                  <a:pt x="1066800" y="533647"/>
                </a:cubicBezTo>
                <a:cubicBezTo>
                  <a:pt x="944322" y="503026"/>
                  <a:pt x="1030991" y="546694"/>
                  <a:pt x="990600" y="465913"/>
                </a:cubicBezTo>
                <a:cubicBezTo>
                  <a:pt x="986049" y="456812"/>
                  <a:pt x="974763" y="452457"/>
                  <a:pt x="965200" y="448980"/>
                </a:cubicBezTo>
                <a:cubicBezTo>
                  <a:pt x="943329" y="441027"/>
                  <a:pt x="919545" y="439407"/>
                  <a:pt x="897467" y="432047"/>
                </a:cubicBezTo>
                <a:lnTo>
                  <a:pt x="872067" y="423580"/>
                </a:lnTo>
                <a:cubicBezTo>
                  <a:pt x="857956" y="426402"/>
                  <a:pt x="843781" y="428925"/>
                  <a:pt x="829733" y="432047"/>
                </a:cubicBezTo>
                <a:cubicBezTo>
                  <a:pt x="803378" y="437903"/>
                  <a:pt x="793629" y="435403"/>
                  <a:pt x="778933" y="457447"/>
                </a:cubicBezTo>
                <a:cubicBezTo>
                  <a:pt x="771932" y="467948"/>
                  <a:pt x="767644" y="480024"/>
                  <a:pt x="762000" y="491313"/>
                </a:cubicBezTo>
                <a:cubicBezTo>
                  <a:pt x="762659" y="497242"/>
                  <a:pt x="774671" y="612574"/>
                  <a:pt x="778933" y="626780"/>
                </a:cubicBezTo>
                <a:cubicBezTo>
                  <a:pt x="781857" y="636527"/>
                  <a:pt x="790222" y="643713"/>
                  <a:pt x="795867" y="652180"/>
                </a:cubicBezTo>
                <a:cubicBezTo>
                  <a:pt x="798124" y="658953"/>
                  <a:pt x="816186" y="696207"/>
                  <a:pt x="795867" y="702980"/>
                </a:cubicBezTo>
                <a:cubicBezTo>
                  <a:pt x="782215" y="707531"/>
                  <a:pt x="767644" y="697335"/>
                  <a:pt x="753533" y="694513"/>
                </a:cubicBezTo>
                <a:cubicBezTo>
                  <a:pt x="745066" y="688869"/>
                  <a:pt x="738230" y="678842"/>
                  <a:pt x="728133" y="677580"/>
                </a:cubicBezTo>
                <a:cubicBezTo>
                  <a:pt x="713854" y="675795"/>
                  <a:pt x="697774" y="678065"/>
                  <a:pt x="685800" y="686047"/>
                </a:cubicBezTo>
                <a:cubicBezTo>
                  <a:pt x="678374" y="690998"/>
                  <a:pt x="681324" y="703465"/>
                  <a:pt x="677333" y="711447"/>
                </a:cubicBezTo>
                <a:cubicBezTo>
                  <a:pt x="672782" y="720548"/>
                  <a:pt x="667595" y="729652"/>
                  <a:pt x="660400" y="736847"/>
                </a:cubicBezTo>
                <a:cubicBezTo>
                  <a:pt x="653205" y="744042"/>
                  <a:pt x="643467" y="748136"/>
                  <a:pt x="635000" y="753780"/>
                </a:cubicBezTo>
                <a:cubicBezTo>
                  <a:pt x="625292" y="782905"/>
                  <a:pt x="606629" y="808591"/>
                  <a:pt x="626533" y="838447"/>
                </a:cubicBezTo>
                <a:cubicBezTo>
                  <a:pt x="632177" y="846914"/>
                  <a:pt x="643987" y="849023"/>
                  <a:pt x="651933" y="855380"/>
                </a:cubicBezTo>
                <a:cubicBezTo>
                  <a:pt x="658166" y="860367"/>
                  <a:pt x="663222" y="866669"/>
                  <a:pt x="668867" y="872313"/>
                </a:cubicBezTo>
                <a:cubicBezTo>
                  <a:pt x="671689" y="886424"/>
                  <a:pt x="672280" y="901173"/>
                  <a:pt x="677333" y="914647"/>
                </a:cubicBezTo>
                <a:cubicBezTo>
                  <a:pt x="680906" y="924175"/>
                  <a:pt x="689716" y="930945"/>
                  <a:pt x="694267" y="940047"/>
                </a:cubicBezTo>
                <a:cubicBezTo>
                  <a:pt x="698258" y="948029"/>
                  <a:pt x="699911" y="956980"/>
                  <a:pt x="702733" y="965447"/>
                </a:cubicBezTo>
                <a:cubicBezTo>
                  <a:pt x="694266" y="971091"/>
                  <a:pt x="687370" y="980707"/>
                  <a:pt x="677333" y="982380"/>
                </a:cubicBezTo>
                <a:cubicBezTo>
                  <a:pt x="668530" y="983847"/>
                  <a:pt x="660858" y="973913"/>
                  <a:pt x="651933" y="973913"/>
                </a:cubicBezTo>
                <a:cubicBezTo>
                  <a:pt x="643008" y="973913"/>
                  <a:pt x="635000" y="979558"/>
                  <a:pt x="626533" y="982380"/>
                </a:cubicBezTo>
                <a:cubicBezTo>
                  <a:pt x="629355" y="1021891"/>
                  <a:pt x="627700" y="1061980"/>
                  <a:pt x="635000" y="1100913"/>
                </a:cubicBezTo>
                <a:cubicBezTo>
                  <a:pt x="636471" y="1108759"/>
                  <a:pt x="655503" y="1110707"/>
                  <a:pt x="651933" y="1117847"/>
                </a:cubicBezTo>
                <a:cubicBezTo>
                  <a:pt x="641988" y="1137737"/>
                  <a:pt x="564514" y="1142431"/>
                  <a:pt x="558800" y="1143247"/>
                </a:cubicBezTo>
                <a:cubicBezTo>
                  <a:pt x="555978" y="1131958"/>
                  <a:pt x="553530" y="1120569"/>
                  <a:pt x="550333" y="1109380"/>
                </a:cubicBezTo>
                <a:cubicBezTo>
                  <a:pt x="547881" y="1100799"/>
                  <a:pt x="550525" y="1086144"/>
                  <a:pt x="541867" y="1083980"/>
                </a:cubicBezTo>
                <a:cubicBezTo>
                  <a:pt x="522507" y="1079140"/>
                  <a:pt x="502356" y="1089625"/>
                  <a:pt x="482600" y="1092447"/>
                </a:cubicBezTo>
                <a:cubicBezTo>
                  <a:pt x="456554" y="1101128"/>
                  <a:pt x="444979" y="1109653"/>
                  <a:pt x="414867" y="1092447"/>
                </a:cubicBezTo>
                <a:cubicBezTo>
                  <a:pt x="406032" y="1087398"/>
                  <a:pt x="404290" y="1074993"/>
                  <a:pt x="397933" y="1067047"/>
                </a:cubicBezTo>
                <a:cubicBezTo>
                  <a:pt x="384143" y="1049809"/>
                  <a:pt x="374464" y="1045755"/>
                  <a:pt x="355600" y="1033180"/>
                </a:cubicBezTo>
                <a:cubicBezTo>
                  <a:pt x="321733" y="1036002"/>
                  <a:pt x="286004" y="1030217"/>
                  <a:pt x="254000" y="1041647"/>
                </a:cubicBezTo>
                <a:cubicBezTo>
                  <a:pt x="242114" y="1045892"/>
                  <a:pt x="245991" y="1066589"/>
                  <a:pt x="237067" y="1075513"/>
                </a:cubicBezTo>
                <a:cubicBezTo>
                  <a:pt x="230756" y="1081824"/>
                  <a:pt x="220134" y="1081158"/>
                  <a:pt x="211667" y="1083980"/>
                </a:cubicBezTo>
                <a:cubicBezTo>
                  <a:pt x="185077" y="1110569"/>
                  <a:pt x="198750" y="1091088"/>
                  <a:pt x="186267" y="1134780"/>
                </a:cubicBezTo>
                <a:cubicBezTo>
                  <a:pt x="183815" y="1143361"/>
                  <a:pt x="185226" y="1155229"/>
                  <a:pt x="177800" y="1160180"/>
                </a:cubicBezTo>
                <a:cubicBezTo>
                  <a:pt x="165826" y="1168162"/>
                  <a:pt x="149578" y="1165825"/>
                  <a:pt x="135467" y="1168647"/>
                </a:cubicBezTo>
                <a:cubicBezTo>
                  <a:pt x="115711" y="1165825"/>
                  <a:pt x="93645" y="1169872"/>
                  <a:pt x="76200" y="1160180"/>
                </a:cubicBezTo>
                <a:cubicBezTo>
                  <a:pt x="65167" y="1154050"/>
                  <a:pt x="63798" y="1138093"/>
                  <a:pt x="59267" y="1126313"/>
                </a:cubicBezTo>
                <a:cubicBezTo>
                  <a:pt x="49656" y="1101324"/>
                  <a:pt x="39118" y="1076367"/>
                  <a:pt x="33867" y="1050113"/>
                </a:cubicBezTo>
                <a:cubicBezTo>
                  <a:pt x="28897" y="1025263"/>
                  <a:pt x="26697" y="1005162"/>
                  <a:pt x="16933" y="982380"/>
                </a:cubicBezTo>
                <a:cubicBezTo>
                  <a:pt x="11961" y="970779"/>
                  <a:pt x="5644" y="959802"/>
                  <a:pt x="0" y="948513"/>
                </a:cubicBezTo>
                <a:cubicBezTo>
                  <a:pt x="2822" y="917469"/>
                  <a:pt x="435" y="885500"/>
                  <a:pt x="8467" y="855380"/>
                </a:cubicBezTo>
                <a:cubicBezTo>
                  <a:pt x="12103" y="841745"/>
                  <a:pt x="26388" y="833479"/>
                  <a:pt x="33867" y="821513"/>
                </a:cubicBezTo>
                <a:cubicBezTo>
                  <a:pt x="40556" y="810810"/>
                  <a:pt x="45828" y="799248"/>
                  <a:pt x="50800" y="787647"/>
                </a:cubicBezTo>
                <a:cubicBezTo>
                  <a:pt x="67412" y="748886"/>
                  <a:pt x="52505" y="753521"/>
                  <a:pt x="84667" y="702980"/>
                </a:cubicBezTo>
                <a:cubicBezTo>
                  <a:pt x="93238" y="689511"/>
                  <a:pt x="108954" y="681885"/>
                  <a:pt x="118533" y="669113"/>
                </a:cubicBezTo>
                <a:cubicBezTo>
                  <a:pt x="126106" y="659016"/>
                  <a:pt x="129822" y="646536"/>
                  <a:pt x="135467" y="635247"/>
                </a:cubicBezTo>
                <a:cubicBezTo>
                  <a:pt x="138289" y="609847"/>
                  <a:pt x="137735" y="583840"/>
                  <a:pt x="143933" y="559047"/>
                </a:cubicBezTo>
                <a:cubicBezTo>
                  <a:pt x="146401" y="549175"/>
                  <a:pt x="156859" y="543000"/>
                  <a:pt x="160867" y="533647"/>
                </a:cubicBezTo>
                <a:cubicBezTo>
                  <a:pt x="165451" y="522951"/>
                  <a:pt x="166716" y="511118"/>
                  <a:pt x="169333" y="499780"/>
                </a:cubicBezTo>
                <a:cubicBezTo>
                  <a:pt x="175184" y="474427"/>
                  <a:pt x="181809" y="449215"/>
                  <a:pt x="186267" y="423580"/>
                </a:cubicBezTo>
                <a:cubicBezTo>
                  <a:pt x="193106" y="384258"/>
                  <a:pt x="196264" y="344352"/>
                  <a:pt x="203200" y="305047"/>
                </a:cubicBezTo>
                <a:cubicBezTo>
                  <a:pt x="204751" y="296258"/>
                  <a:pt x="220134" y="282469"/>
                  <a:pt x="211667" y="279647"/>
                </a:cubicBezTo>
                <a:cubicBezTo>
                  <a:pt x="192735" y="273336"/>
                  <a:pt x="172156" y="285291"/>
                  <a:pt x="152400" y="288113"/>
                </a:cubicBezTo>
                <a:cubicBezTo>
                  <a:pt x="143249" y="324718"/>
                  <a:pt x="131233" y="316336"/>
                  <a:pt x="127000" y="32198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55F102-E3F3-457D-A83E-53D43D80FC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6307" y="5067831"/>
            <a:ext cx="346815" cy="377392"/>
          </a:xfrm>
          <a:prstGeom prst="rect">
            <a:avLst/>
          </a:prstGeom>
        </p:spPr>
      </p:pic>
      <p:sp>
        <p:nvSpPr>
          <p:cNvPr id="103" name="Полилиния: фигура 102">
            <a:extLst>
              <a:ext uri="{FF2B5EF4-FFF2-40B4-BE49-F238E27FC236}">
                <a16:creationId xmlns:a16="http://schemas.microsoft.com/office/drawing/2014/main" id="{85E3A570-3CF3-4C88-AC1C-AB341B6D365E}"/>
              </a:ext>
            </a:extLst>
          </p:cNvPr>
          <p:cNvSpPr/>
          <p:nvPr/>
        </p:nvSpPr>
        <p:spPr>
          <a:xfrm>
            <a:off x="6527800" y="5909733"/>
            <a:ext cx="2446867" cy="863600"/>
          </a:xfrm>
          <a:custGeom>
            <a:avLst/>
            <a:gdLst>
              <a:gd name="connsiteX0" fmla="*/ 127000 w 2446867"/>
              <a:gd name="connsiteY0" fmla="*/ 0 h 863600"/>
              <a:gd name="connsiteX1" fmla="*/ 127000 w 2446867"/>
              <a:gd name="connsiteY1" fmla="*/ 0 h 863600"/>
              <a:gd name="connsiteX2" fmla="*/ 220133 w 2446867"/>
              <a:gd name="connsiteY2" fmla="*/ 8467 h 863600"/>
              <a:gd name="connsiteX3" fmla="*/ 237067 w 2446867"/>
              <a:gd name="connsiteY3" fmla="*/ 25400 h 863600"/>
              <a:gd name="connsiteX4" fmla="*/ 245533 w 2446867"/>
              <a:gd name="connsiteY4" fmla="*/ 135467 h 863600"/>
              <a:gd name="connsiteX5" fmla="*/ 270933 w 2446867"/>
              <a:gd name="connsiteY5" fmla="*/ 143934 h 863600"/>
              <a:gd name="connsiteX6" fmla="*/ 296333 w 2446867"/>
              <a:gd name="connsiteY6" fmla="*/ 160867 h 863600"/>
              <a:gd name="connsiteX7" fmla="*/ 304800 w 2446867"/>
              <a:gd name="connsiteY7" fmla="*/ 194734 h 863600"/>
              <a:gd name="connsiteX8" fmla="*/ 355600 w 2446867"/>
              <a:gd name="connsiteY8" fmla="*/ 228600 h 863600"/>
              <a:gd name="connsiteX9" fmla="*/ 381000 w 2446867"/>
              <a:gd name="connsiteY9" fmla="*/ 270934 h 863600"/>
              <a:gd name="connsiteX10" fmla="*/ 397933 w 2446867"/>
              <a:gd name="connsiteY10" fmla="*/ 321734 h 863600"/>
              <a:gd name="connsiteX11" fmla="*/ 414867 w 2446867"/>
              <a:gd name="connsiteY11" fmla="*/ 372534 h 863600"/>
              <a:gd name="connsiteX12" fmla="*/ 533400 w 2446867"/>
              <a:gd name="connsiteY12" fmla="*/ 389467 h 863600"/>
              <a:gd name="connsiteX13" fmla="*/ 609600 w 2446867"/>
              <a:gd name="connsiteY13" fmla="*/ 406400 h 863600"/>
              <a:gd name="connsiteX14" fmla="*/ 643467 w 2446867"/>
              <a:gd name="connsiteY14" fmla="*/ 414867 h 863600"/>
              <a:gd name="connsiteX15" fmla="*/ 694267 w 2446867"/>
              <a:gd name="connsiteY15" fmla="*/ 431800 h 863600"/>
              <a:gd name="connsiteX16" fmla="*/ 821267 w 2446867"/>
              <a:gd name="connsiteY16" fmla="*/ 491067 h 863600"/>
              <a:gd name="connsiteX17" fmla="*/ 863600 w 2446867"/>
              <a:gd name="connsiteY17" fmla="*/ 516467 h 863600"/>
              <a:gd name="connsiteX18" fmla="*/ 1024467 w 2446867"/>
              <a:gd name="connsiteY18" fmla="*/ 533400 h 863600"/>
              <a:gd name="connsiteX19" fmla="*/ 1092200 w 2446867"/>
              <a:gd name="connsiteY19" fmla="*/ 524934 h 863600"/>
              <a:gd name="connsiteX20" fmla="*/ 1075267 w 2446867"/>
              <a:gd name="connsiteY20" fmla="*/ 499534 h 863600"/>
              <a:gd name="connsiteX21" fmla="*/ 1066800 w 2446867"/>
              <a:gd name="connsiteY21" fmla="*/ 406400 h 863600"/>
              <a:gd name="connsiteX22" fmla="*/ 1083733 w 2446867"/>
              <a:gd name="connsiteY22" fmla="*/ 381000 h 863600"/>
              <a:gd name="connsiteX23" fmla="*/ 1168400 w 2446867"/>
              <a:gd name="connsiteY23" fmla="*/ 414867 h 863600"/>
              <a:gd name="connsiteX24" fmla="*/ 1244600 w 2446867"/>
              <a:gd name="connsiteY24" fmla="*/ 440267 h 863600"/>
              <a:gd name="connsiteX25" fmla="*/ 1337733 w 2446867"/>
              <a:gd name="connsiteY25" fmla="*/ 431800 h 863600"/>
              <a:gd name="connsiteX26" fmla="*/ 1346200 w 2446867"/>
              <a:gd name="connsiteY26" fmla="*/ 355600 h 863600"/>
              <a:gd name="connsiteX27" fmla="*/ 1371600 w 2446867"/>
              <a:gd name="connsiteY27" fmla="*/ 347134 h 863600"/>
              <a:gd name="connsiteX28" fmla="*/ 1397000 w 2446867"/>
              <a:gd name="connsiteY28" fmla="*/ 321734 h 863600"/>
              <a:gd name="connsiteX29" fmla="*/ 1456267 w 2446867"/>
              <a:gd name="connsiteY29" fmla="*/ 296334 h 863600"/>
              <a:gd name="connsiteX30" fmla="*/ 1507067 w 2446867"/>
              <a:gd name="connsiteY30" fmla="*/ 287867 h 863600"/>
              <a:gd name="connsiteX31" fmla="*/ 1574800 w 2446867"/>
              <a:gd name="connsiteY31" fmla="*/ 254000 h 863600"/>
              <a:gd name="connsiteX32" fmla="*/ 1625600 w 2446867"/>
              <a:gd name="connsiteY32" fmla="*/ 220134 h 863600"/>
              <a:gd name="connsiteX33" fmla="*/ 1693333 w 2446867"/>
              <a:gd name="connsiteY33" fmla="*/ 194734 h 863600"/>
              <a:gd name="connsiteX34" fmla="*/ 1710267 w 2446867"/>
              <a:gd name="connsiteY34" fmla="*/ 177800 h 863600"/>
              <a:gd name="connsiteX35" fmla="*/ 1744133 w 2446867"/>
              <a:gd name="connsiteY35" fmla="*/ 169334 h 863600"/>
              <a:gd name="connsiteX36" fmla="*/ 1803400 w 2446867"/>
              <a:gd name="connsiteY36" fmla="*/ 152400 h 863600"/>
              <a:gd name="connsiteX37" fmla="*/ 2065867 w 2446867"/>
              <a:gd name="connsiteY37" fmla="*/ 160867 h 863600"/>
              <a:gd name="connsiteX38" fmla="*/ 2099733 w 2446867"/>
              <a:gd name="connsiteY38" fmla="*/ 177800 h 863600"/>
              <a:gd name="connsiteX39" fmla="*/ 2150533 w 2446867"/>
              <a:gd name="connsiteY39" fmla="*/ 186267 h 863600"/>
              <a:gd name="connsiteX40" fmla="*/ 2192867 w 2446867"/>
              <a:gd name="connsiteY40" fmla="*/ 211667 h 863600"/>
              <a:gd name="connsiteX41" fmla="*/ 2218267 w 2446867"/>
              <a:gd name="connsiteY41" fmla="*/ 220134 h 863600"/>
              <a:gd name="connsiteX42" fmla="*/ 2252133 w 2446867"/>
              <a:gd name="connsiteY42" fmla="*/ 245534 h 863600"/>
              <a:gd name="connsiteX43" fmla="*/ 2277533 w 2446867"/>
              <a:gd name="connsiteY43" fmla="*/ 254000 h 863600"/>
              <a:gd name="connsiteX44" fmla="*/ 2345267 w 2446867"/>
              <a:gd name="connsiteY44" fmla="*/ 279400 h 863600"/>
              <a:gd name="connsiteX45" fmla="*/ 2370667 w 2446867"/>
              <a:gd name="connsiteY45" fmla="*/ 296334 h 863600"/>
              <a:gd name="connsiteX46" fmla="*/ 2396067 w 2446867"/>
              <a:gd name="connsiteY46" fmla="*/ 347134 h 863600"/>
              <a:gd name="connsiteX47" fmla="*/ 2404533 w 2446867"/>
              <a:gd name="connsiteY47" fmla="*/ 372534 h 863600"/>
              <a:gd name="connsiteX48" fmla="*/ 2446867 w 2446867"/>
              <a:gd name="connsiteY48" fmla="*/ 397934 h 863600"/>
              <a:gd name="connsiteX49" fmla="*/ 2429933 w 2446867"/>
              <a:gd name="connsiteY49" fmla="*/ 457200 h 863600"/>
              <a:gd name="connsiteX50" fmla="*/ 2396067 w 2446867"/>
              <a:gd name="connsiteY50" fmla="*/ 508000 h 863600"/>
              <a:gd name="connsiteX51" fmla="*/ 2404533 w 2446867"/>
              <a:gd name="connsiteY51" fmla="*/ 550334 h 863600"/>
              <a:gd name="connsiteX52" fmla="*/ 2413000 w 2446867"/>
              <a:gd name="connsiteY52" fmla="*/ 609600 h 863600"/>
              <a:gd name="connsiteX53" fmla="*/ 2421467 w 2446867"/>
              <a:gd name="connsiteY53" fmla="*/ 635000 h 863600"/>
              <a:gd name="connsiteX54" fmla="*/ 2396067 w 2446867"/>
              <a:gd name="connsiteY54" fmla="*/ 643467 h 863600"/>
              <a:gd name="connsiteX55" fmla="*/ 2362200 w 2446867"/>
              <a:gd name="connsiteY55" fmla="*/ 651934 h 863600"/>
              <a:gd name="connsiteX56" fmla="*/ 2328333 w 2446867"/>
              <a:gd name="connsiteY56" fmla="*/ 677334 h 863600"/>
              <a:gd name="connsiteX57" fmla="*/ 2252133 w 2446867"/>
              <a:gd name="connsiteY57" fmla="*/ 719667 h 863600"/>
              <a:gd name="connsiteX58" fmla="*/ 2175933 w 2446867"/>
              <a:gd name="connsiteY58" fmla="*/ 745067 h 863600"/>
              <a:gd name="connsiteX59" fmla="*/ 2116667 w 2446867"/>
              <a:gd name="connsiteY59" fmla="*/ 770467 h 863600"/>
              <a:gd name="connsiteX60" fmla="*/ 2082800 w 2446867"/>
              <a:gd name="connsiteY60" fmla="*/ 787400 h 863600"/>
              <a:gd name="connsiteX61" fmla="*/ 2048933 w 2446867"/>
              <a:gd name="connsiteY61" fmla="*/ 795867 h 863600"/>
              <a:gd name="connsiteX62" fmla="*/ 1769533 w 2446867"/>
              <a:gd name="connsiteY62" fmla="*/ 829734 h 863600"/>
              <a:gd name="connsiteX63" fmla="*/ 1583267 w 2446867"/>
              <a:gd name="connsiteY63" fmla="*/ 863600 h 863600"/>
              <a:gd name="connsiteX64" fmla="*/ 948267 w 2446867"/>
              <a:gd name="connsiteY64" fmla="*/ 855134 h 863600"/>
              <a:gd name="connsiteX65" fmla="*/ 736600 w 2446867"/>
              <a:gd name="connsiteY65" fmla="*/ 838200 h 863600"/>
              <a:gd name="connsiteX66" fmla="*/ 702733 w 2446867"/>
              <a:gd name="connsiteY66" fmla="*/ 821267 h 863600"/>
              <a:gd name="connsiteX67" fmla="*/ 550333 w 2446867"/>
              <a:gd name="connsiteY67" fmla="*/ 795867 h 863600"/>
              <a:gd name="connsiteX68" fmla="*/ 431800 w 2446867"/>
              <a:gd name="connsiteY68" fmla="*/ 762000 h 863600"/>
              <a:gd name="connsiteX69" fmla="*/ 381000 w 2446867"/>
              <a:gd name="connsiteY69" fmla="*/ 736600 h 863600"/>
              <a:gd name="connsiteX70" fmla="*/ 321733 w 2446867"/>
              <a:gd name="connsiteY70" fmla="*/ 719667 h 863600"/>
              <a:gd name="connsiteX71" fmla="*/ 279400 w 2446867"/>
              <a:gd name="connsiteY71" fmla="*/ 702734 h 863600"/>
              <a:gd name="connsiteX72" fmla="*/ 228600 w 2446867"/>
              <a:gd name="connsiteY72" fmla="*/ 685800 h 863600"/>
              <a:gd name="connsiteX73" fmla="*/ 152400 w 2446867"/>
              <a:gd name="connsiteY73" fmla="*/ 626534 h 863600"/>
              <a:gd name="connsiteX74" fmla="*/ 118533 w 2446867"/>
              <a:gd name="connsiteY74" fmla="*/ 609600 h 863600"/>
              <a:gd name="connsiteX75" fmla="*/ 67733 w 2446867"/>
              <a:gd name="connsiteY75" fmla="*/ 550334 h 863600"/>
              <a:gd name="connsiteX76" fmla="*/ 59267 w 2446867"/>
              <a:gd name="connsiteY76" fmla="*/ 508000 h 863600"/>
              <a:gd name="connsiteX77" fmla="*/ 33867 w 2446867"/>
              <a:gd name="connsiteY77" fmla="*/ 406400 h 863600"/>
              <a:gd name="connsiteX78" fmla="*/ 25400 w 2446867"/>
              <a:gd name="connsiteY78" fmla="*/ 381000 h 863600"/>
              <a:gd name="connsiteX79" fmla="*/ 8467 w 2446867"/>
              <a:gd name="connsiteY79" fmla="*/ 347134 h 863600"/>
              <a:gd name="connsiteX80" fmla="*/ 0 w 2446867"/>
              <a:gd name="connsiteY80" fmla="*/ 313267 h 863600"/>
              <a:gd name="connsiteX81" fmla="*/ 33867 w 2446867"/>
              <a:gd name="connsiteY81" fmla="*/ 143934 h 863600"/>
              <a:gd name="connsiteX82" fmla="*/ 76200 w 2446867"/>
              <a:gd name="connsiteY82" fmla="*/ 84667 h 863600"/>
              <a:gd name="connsiteX83" fmla="*/ 110067 w 2446867"/>
              <a:gd name="connsiteY83" fmla="*/ 25400 h 863600"/>
              <a:gd name="connsiteX84" fmla="*/ 127000 w 2446867"/>
              <a:gd name="connsiteY84" fmla="*/ 0 h 86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2446867" h="863600">
                <a:moveTo>
                  <a:pt x="127000" y="0"/>
                </a:moveTo>
                <a:lnTo>
                  <a:pt x="127000" y="0"/>
                </a:lnTo>
                <a:cubicBezTo>
                  <a:pt x="158044" y="2822"/>
                  <a:pt x="189759" y="1458"/>
                  <a:pt x="220133" y="8467"/>
                </a:cubicBezTo>
                <a:cubicBezTo>
                  <a:pt x="227911" y="10262"/>
                  <a:pt x="235501" y="17572"/>
                  <a:pt x="237067" y="25400"/>
                </a:cubicBezTo>
                <a:cubicBezTo>
                  <a:pt x="244284" y="61483"/>
                  <a:pt x="235424" y="100085"/>
                  <a:pt x="245533" y="135467"/>
                </a:cubicBezTo>
                <a:cubicBezTo>
                  <a:pt x="247985" y="144048"/>
                  <a:pt x="262951" y="139943"/>
                  <a:pt x="270933" y="143934"/>
                </a:cubicBezTo>
                <a:cubicBezTo>
                  <a:pt x="280034" y="148485"/>
                  <a:pt x="287866" y="155223"/>
                  <a:pt x="296333" y="160867"/>
                </a:cubicBezTo>
                <a:cubicBezTo>
                  <a:pt x="299155" y="172156"/>
                  <a:pt x="299027" y="184631"/>
                  <a:pt x="304800" y="194734"/>
                </a:cubicBezTo>
                <a:cubicBezTo>
                  <a:pt x="319723" y="220849"/>
                  <a:pt x="331353" y="220518"/>
                  <a:pt x="355600" y="228600"/>
                </a:cubicBezTo>
                <a:cubicBezTo>
                  <a:pt x="392583" y="339544"/>
                  <a:pt x="334509" y="177949"/>
                  <a:pt x="381000" y="270934"/>
                </a:cubicBezTo>
                <a:cubicBezTo>
                  <a:pt x="388982" y="286899"/>
                  <a:pt x="392289" y="304801"/>
                  <a:pt x="397933" y="321734"/>
                </a:cubicBezTo>
                <a:cubicBezTo>
                  <a:pt x="403578" y="338667"/>
                  <a:pt x="397933" y="366890"/>
                  <a:pt x="414867" y="372534"/>
                </a:cubicBezTo>
                <a:cubicBezTo>
                  <a:pt x="473461" y="392064"/>
                  <a:pt x="418730" y="375976"/>
                  <a:pt x="533400" y="389467"/>
                </a:cubicBezTo>
                <a:cubicBezTo>
                  <a:pt x="598329" y="397106"/>
                  <a:pt x="565145" y="393699"/>
                  <a:pt x="609600" y="406400"/>
                </a:cubicBezTo>
                <a:cubicBezTo>
                  <a:pt x="620789" y="409597"/>
                  <a:pt x="632321" y="411523"/>
                  <a:pt x="643467" y="414867"/>
                </a:cubicBezTo>
                <a:cubicBezTo>
                  <a:pt x="660564" y="419996"/>
                  <a:pt x="677334" y="426156"/>
                  <a:pt x="694267" y="431800"/>
                </a:cubicBezTo>
                <a:cubicBezTo>
                  <a:pt x="745899" y="449011"/>
                  <a:pt x="752792" y="449982"/>
                  <a:pt x="821267" y="491067"/>
                </a:cubicBezTo>
                <a:cubicBezTo>
                  <a:pt x="835378" y="499534"/>
                  <a:pt x="847490" y="513111"/>
                  <a:pt x="863600" y="516467"/>
                </a:cubicBezTo>
                <a:cubicBezTo>
                  <a:pt x="916385" y="527464"/>
                  <a:pt x="970845" y="527756"/>
                  <a:pt x="1024467" y="533400"/>
                </a:cubicBezTo>
                <a:cubicBezTo>
                  <a:pt x="1047045" y="530578"/>
                  <a:pt x="1073268" y="537555"/>
                  <a:pt x="1092200" y="524934"/>
                </a:cubicBezTo>
                <a:cubicBezTo>
                  <a:pt x="1100667" y="519290"/>
                  <a:pt x="1077399" y="509484"/>
                  <a:pt x="1075267" y="499534"/>
                </a:cubicBezTo>
                <a:cubicBezTo>
                  <a:pt x="1068735" y="469053"/>
                  <a:pt x="1069622" y="437445"/>
                  <a:pt x="1066800" y="406400"/>
                </a:cubicBezTo>
                <a:cubicBezTo>
                  <a:pt x="1072444" y="397933"/>
                  <a:pt x="1073800" y="383207"/>
                  <a:pt x="1083733" y="381000"/>
                </a:cubicBezTo>
                <a:cubicBezTo>
                  <a:pt x="1147220" y="366892"/>
                  <a:pt x="1133469" y="389917"/>
                  <a:pt x="1168400" y="414867"/>
                </a:cubicBezTo>
                <a:cubicBezTo>
                  <a:pt x="1195663" y="434340"/>
                  <a:pt x="1212096" y="433766"/>
                  <a:pt x="1244600" y="440267"/>
                </a:cubicBezTo>
                <a:cubicBezTo>
                  <a:pt x="1275644" y="437445"/>
                  <a:pt x="1313786" y="451756"/>
                  <a:pt x="1337733" y="431800"/>
                </a:cubicBezTo>
                <a:cubicBezTo>
                  <a:pt x="1357366" y="415439"/>
                  <a:pt x="1336708" y="379328"/>
                  <a:pt x="1346200" y="355600"/>
                </a:cubicBezTo>
                <a:cubicBezTo>
                  <a:pt x="1349515" y="347314"/>
                  <a:pt x="1363133" y="349956"/>
                  <a:pt x="1371600" y="347134"/>
                </a:cubicBezTo>
                <a:cubicBezTo>
                  <a:pt x="1380067" y="338667"/>
                  <a:pt x="1387257" y="328694"/>
                  <a:pt x="1397000" y="321734"/>
                </a:cubicBezTo>
                <a:cubicBezTo>
                  <a:pt x="1408693" y="313382"/>
                  <a:pt x="1440216" y="299901"/>
                  <a:pt x="1456267" y="296334"/>
                </a:cubicBezTo>
                <a:cubicBezTo>
                  <a:pt x="1473025" y="292610"/>
                  <a:pt x="1490134" y="290689"/>
                  <a:pt x="1507067" y="287867"/>
                </a:cubicBezTo>
                <a:cubicBezTo>
                  <a:pt x="1586716" y="234769"/>
                  <a:pt x="1460882" y="316137"/>
                  <a:pt x="1574800" y="254000"/>
                </a:cubicBezTo>
                <a:cubicBezTo>
                  <a:pt x="1592666" y="244255"/>
                  <a:pt x="1606293" y="226570"/>
                  <a:pt x="1625600" y="220134"/>
                </a:cubicBezTo>
                <a:cubicBezTo>
                  <a:pt x="1665418" y="206861"/>
                  <a:pt x="1642714" y="214982"/>
                  <a:pt x="1693333" y="194734"/>
                </a:cubicBezTo>
                <a:cubicBezTo>
                  <a:pt x="1698978" y="189089"/>
                  <a:pt x="1703127" y="181370"/>
                  <a:pt x="1710267" y="177800"/>
                </a:cubicBezTo>
                <a:cubicBezTo>
                  <a:pt x="1720675" y="172596"/>
                  <a:pt x="1732945" y="172531"/>
                  <a:pt x="1744133" y="169334"/>
                </a:cubicBezTo>
                <a:cubicBezTo>
                  <a:pt x="1829187" y="145033"/>
                  <a:pt x="1697488" y="178879"/>
                  <a:pt x="1803400" y="152400"/>
                </a:cubicBezTo>
                <a:cubicBezTo>
                  <a:pt x="1890889" y="155222"/>
                  <a:pt x="1978652" y="153391"/>
                  <a:pt x="2065867" y="160867"/>
                </a:cubicBezTo>
                <a:cubicBezTo>
                  <a:pt x="2078442" y="161945"/>
                  <a:pt x="2087644" y="174173"/>
                  <a:pt x="2099733" y="177800"/>
                </a:cubicBezTo>
                <a:cubicBezTo>
                  <a:pt x="2116176" y="182733"/>
                  <a:pt x="2133600" y="183445"/>
                  <a:pt x="2150533" y="186267"/>
                </a:cubicBezTo>
                <a:cubicBezTo>
                  <a:pt x="2164644" y="194734"/>
                  <a:pt x="2178148" y="204307"/>
                  <a:pt x="2192867" y="211667"/>
                </a:cubicBezTo>
                <a:cubicBezTo>
                  <a:pt x="2200849" y="215658"/>
                  <a:pt x="2210518" y="215706"/>
                  <a:pt x="2218267" y="220134"/>
                </a:cubicBezTo>
                <a:cubicBezTo>
                  <a:pt x="2230519" y="227135"/>
                  <a:pt x="2239881" y="238533"/>
                  <a:pt x="2252133" y="245534"/>
                </a:cubicBezTo>
                <a:cubicBezTo>
                  <a:pt x="2259882" y="249962"/>
                  <a:pt x="2269330" y="250484"/>
                  <a:pt x="2277533" y="254000"/>
                </a:cubicBezTo>
                <a:cubicBezTo>
                  <a:pt x="2339520" y="280566"/>
                  <a:pt x="2282826" y="263791"/>
                  <a:pt x="2345267" y="279400"/>
                </a:cubicBezTo>
                <a:cubicBezTo>
                  <a:pt x="2353734" y="285045"/>
                  <a:pt x="2365023" y="287867"/>
                  <a:pt x="2370667" y="296334"/>
                </a:cubicBezTo>
                <a:cubicBezTo>
                  <a:pt x="2433080" y="389956"/>
                  <a:pt x="2335223" y="286290"/>
                  <a:pt x="2396067" y="347134"/>
                </a:cubicBezTo>
                <a:cubicBezTo>
                  <a:pt x="2398889" y="355601"/>
                  <a:pt x="2399941" y="364881"/>
                  <a:pt x="2404533" y="372534"/>
                </a:cubicBezTo>
                <a:cubicBezTo>
                  <a:pt x="2416154" y="391903"/>
                  <a:pt x="2426890" y="391275"/>
                  <a:pt x="2446867" y="397934"/>
                </a:cubicBezTo>
                <a:cubicBezTo>
                  <a:pt x="2444874" y="405906"/>
                  <a:pt x="2435454" y="447262"/>
                  <a:pt x="2429933" y="457200"/>
                </a:cubicBezTo>
                <a:cubicBezTo>
                  <a:pt x="2420050" y="474990"/>
                  <a:pt x="2396067" y="508000"/>
                  <a:pt x="2396067" y="508000"/>
                </a:cubicBezTo>
                <a:cubicBezTo>
                  <a:pt x="2398889" y="522111"/>
                  <a:pt x="2402167" y="536139"/>
                  <a:pt x="2404533" y="550334"/>
                </a:cubicBezTo>
                <a:cubicBezTo>
                  <a:pt x="2407814" y="570018"/>
                  <a:pt x="2409086" y="590032"/>
                  <a:pt x="2413000" y="609600"/>
                </a:cubicBezTo>
                <a:cubicBezTo>
                  <a:pt x="2414750" y="618351"/>
                  <a:pt x="2418645" y="626533"/>
                  <a:pt x="2421467" y="635000"/>
                </a:cubicBezTo>
                <a:cubicBezTo>
                  <a:pt x="2413000" y="637822"/>
                  <a:pt x="2404648" y="641015"/>
                  <a:pt x="2396067" y="643467"/>
                </a:cubicBezTo>
                <a:cubicBezTo>
                  <a:pt x="2384878" y="646664"/>
                  <a:pt x="2372608" y="646730"/>
                  <a:pt x="2362200" y="651934"/>
                </a:cubicBezTo>
                <a:cubicBezTo>
                  <a:pt x="2349579" y="658245"/>
                  <a:pt x="2340074" y="669507"/>
                  <a:pt x="2328333" y="677334"/>
                </a:cubicBezTo>
                <a:cubicBezTo>
                  <a:pt x="2313652" y="687121"/>
                  <a:pt x="2271209" y="712330"/>
                  <a:pt x="2252133" y="719667"/>
                </a:cubicBezTo>
                <a:cubicBezTo>
                  <a:pt x="2227144" y="729278"/>
                  <a:pt x="2198210" y="730216"/>
                  <a:pt x="2175933" y="745067"/>
                </a:cubicBezTo>
                <a:cubicBezTo>
                  <a:pt x="2124460" y="779382"/>
                  <a:pt x="2179149" y="747036"/>
                  <a:pt x="2116667" y="770467"/>
                </a:cubicBezTo>
                <a:cubicBezTo>
                  <a:pt x="2104849" y="774899"/>
                  <a:pt x="2094618" y="782968"/>
                  <a:pt x="2082800" y="787400"/>
                </a:cubicBezTo>
                <a:cubicBezTo>
                  <a:pt x="2071904" y="791486"/>
                  <a:pt x="2060343" y="793585"/>
                  <a:pt x="2048933" y="795867"/>
                </a:cubicBezTo>
                <a:cubicBezTo>
                  <a:pt x="1892802" y="827093"/>
                  <a:pt x="1990500" y="803738"/>
                  <a:pt x="1769533" y="829734"/>
                </a:cubicBezTo>
                <a:cubicBezTo>
                  <a:pt x="1716915" y="835924"/>
                  <a:pt x="1636743" y="852905"/>
                  <a:pt x="1583267" y="863600"/>
                </a:cubicBezTo>
                <a:lnTo>
                  <a:pt x="948267" y="855134"/>
                </a:lnTo>
                <a:cubicBezTo>
                  <a:pt x="841468" y="852812"/>
                  <a:pt x="823688" y="849087"/>
                  <a:pt x="736600" y="838200"/>
                </a:cubicBezTo>
                <a:cubicBezTo>
                  <a:pt x="725311" y="832556"/>
                  <a:pt x="714928" y="824519"/>
                  <a:pt x="702733" y="821267"/>
                </a:cubicBezTo>
                <a:cubicBezTo>
                  <a:pt x="667251" y="811805"/>
                  <a:pt x="591956" y="801813"/>
                  <a:pt x="550333" y="795867"/>
                </a:cubicBezTo>
                <a:cubicBezTo>
                  <a:pt x="458274" y="740631"/>
                  <a:pt x="567547" y="798200"/>
                  <a:pt x="431800" y="762000"/>
                </a:cubicBezTo>
                <a:cubicBezTo>
                  <a:pt x="413507" y="757122"/>
                  <a:pt x="398670" y="743396"/>
                  <a:pt x="381000" y="736600"/>
                </a:cubicBezTo>
                <a:cubicBezTo>
                  <a:pt x="361823" y="729224"/>
                  <a:pt x="341225" y="726164"/>
                  <a:pt x="321733" y="719667"/>
                </a:cubicBezTo>
                <a:cubicBezTo>
                  <a:pt x="307315" y="714861"/>
                  <a:pt x="293683" y="707928"/>
                  <a:pt x="279400" y="702734"/>
                </a:cubicBezTo>
                <a:cubicBezTo>
                  <a:pt x="262625" y="696634"/>
                  <a:pt x="243906" y="694983"/>
                  <a:pt x="228600" y="685800"/>
                </a:cubicBezTo>
                <a:cubicBezTo>
                  <a:pt x="94405" y="605282"/>
                  <a:pt x="273742" y="717540"/>
                  <a:pt x="152400" y="626534"/>
                </a:cubicBezTo>
                <a:cubicBezTo>
                  <a:pt x="142303" y="618961"/>
                  <a:pt x="128804" y="616936"/>
                  <a:pt x="118533" y="609600"/>
                </a:cubicBezTo>
                <a:cubicBezTo>
                  <a:pt x="99484" y="595993"/>
                  <a:pt x="81074" y="568122"/>
                  <a:pt x="67733" y="550334"/>
                </a:cubicBezTo>
                <a:cubicBezTo>
                  <a:pt x="64911" y="536223"/>
                  <a:pt x="61169" y="522265"/>
                  <a:pt x="59267" y="508000"/>
                </a:cubicBezTo>
                <a:cubicBezTo>
                  <a:pt x="46445" y="411830"/>
                  <a:pt x="71857" y="444392"/>
                  <a:pt x="33867" y="406400"/>
                </a:cubicBezTo>
                <a:cubicBezTo>
                  <a:pt x="31045" y="397933"/>
                  <a:pt x="28916" y="389203"/>
                  <a:pt x="25400" y="381000"/>
                </a:cubicBezTo>
                <a:cubicBezTo>
                  <a:pt x="20428" y="369399"/>
                  <a:pt x="12899" y="358952"/>
                  <a:pt x="8467" y="347134"/>
                </a:cubicBezTo>
                <a:cubicBezTo>
                  <a:pt x="4381" y="336238"/>
                  <a:pt x="2822" y="324556"/>
                  <a:pt x="0" y="313267"/>
                </a:cubicBezTo>
                <a:cubicBezTo>
                  <a:pt x="3813" y="271323"/>
                  <a:pt x="4689" y="182839"/>
                  <a:pt x="33867" y="143934"/>
                </a:cubicBezTo>
                <a:cubicBezTo>
                  <a:pt x="65372" y="101926"/>
                  <a:pt x="51440" y="121808"/>
                  <a:pt x="76200" y="84667"/>
                </a:cubicBezTo>
                <a:cubicBezTo>
                  <a:pt x="93331" y="-18113"/>
                  <a:pt x="64640" y="61742"/>
                  <a:pt x="110067" y="25400"/>
                </a:cubicBezTo>
                <a:cubicBezTo>
                  <a:pt x="147687" y="-4696"/>
                  <a:pt x="124178" y="4233"/>
                  <a:pt x="12700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4" name="Полилиния: фигура 103">
            <a:extLst>
              <a:ext uri="{FF2B5EF4-FFF2-40B4-BE49-F238E27FC236}">
                <a16:creationId xmlns:a16="http://schemas.microsoft.com/office/drawing/2014/main" id="{16A0A4FE-E2E5-4D6F-8B2D-245874702119}"/>
              </a:ext>
            </a:extLst>
          </p:cNvPr>
          <p:cNvSpPr/>
          <p:nvPr/>
        </p:nvSpPr>
        <p:spPr>
          <a:xfrm>
            <a:off x="8957733" y="5196351"/>
            <a:ext cx="1009778" cy="1399182"/>
          </a:xfrm>
          <a:custGeom>
            <a:avLst/>
            <a:gdLst>
              <a:gd name="connsiteX0" fmla="*/ 59267 w 1009778"/>
              <a:gd name="connsiteY0" fmla="*/ 1390716 h 1399182"/>
              <a:gd name="connsiteX1" fmla="*/ 59267 w 1009778"/>
              <a:gd name="connsiteY1" fmla="*/ 1390716 h 1399182"/>
              <a:gd name="connsiteX2" fmla="*/ 110067 w 1009778"/>
              <a:gd name="connsiteY2" fmla="*/ 1306049 h 1399182"/>
              <a:gd name="connsiteX3" fmla="*/ 135467 w 1009778"/>
              <a:gd name="connsiteY3" fmla="*/ 1297582 h 1399182"/>
              <a:gd name="connsiteX4" fmla="*/ 152400 w 1009778"/>
              <a:gd name="connsiteY4" fmla="*/ 1263716 h 1399182"/>
              <a:gd name="connsiteX5" fmla="*/ 169334 w 1009778"/>
              <a:gd name="connsiteY5" fmla="*/ 1128249 h 1399182"/>
              <a:gd name="connsiteX6" fmla="*/ 186267 w 1009778"/>
              <a:gd name="connsiteY6" fmla="*/ 1102849 h 1399182"/>
              <a:gd name="connsiteX7" fmla="*/ 194734 w 1009778"/>
              <a:gd name="connsiteY7" fmla="*/ 1068982 h 1399182"/>
              <a:gd name="connsiteX8" fmla="*/ 211667 w 1009778"/>
              <a:gd name="connsiteY8" fmla="*/ 1043582 h 1399182"/>
              <a:gd name="connsiteX9" fmla="*/ 186267 w 1009778"/>
              <a:gd name="connsiteY9" fmla="*/ 967382 h 1399182"/>
              <a:gd name="connsiteX10" fmla="*/ 177800 w 1009778"/>
              <a:gd name="connsiteY10" fmla="*/ 941982 h 1399182"/>
              <a:gd name="connsiteX11" fmla="*/ 160867 w 1009778"/>
              <a:gd name="connsiteY11" fmla="*/ 908116 h 1399182"/>
              <a:gd name="connsiteX12" fmla="*/ 177800 w 1009778"/>
              <a:gd name="connsiteY12" fmla="*/ 831916 h 1399182"/>
              <a:gd name="connsiteX13" fmla="*/ 220134 w 1009778"/>
              <a:gd name="connsiteY13" fmla="*/ 823449 h 1399182"/>
              <a:gd name="connsiteX14" fmla="*/ 177800 w 1009778"/>
              <a:gd name="connsiteY14" fmla="*/ 721849 h 1399182"/>
              <a:gd name="connsiteX15" fmla="*/ 143934 w 1009778"/>
              <a:gd name="connsiteY15" fmla="*/ 713382 h 1399182"/>
              <a:gd name="connsiteX16" fmla="*/ 101600 w 1009778"/>
              <a:gd name="connsiteY16" fmla="*/ 721849 h 1399182"/>
              <a:gd name="connsiteX17" fmla="*/ 67734 w 1009778"/>
              <a:gd name="connsiteY17" fmla="*/ 730316 h 1399182"/>
              <a:gd name="connsiteX18" fmla="*/ 0 w 1009778"/>
              <a:gd name="connsiteY18" fmla="*/ 713382 h 1399182"/>
              <a:gd name="connsiteX19" fmla="*/ 25400 w 1009778"/>
              <a:gd name="connsiteY19" fmla="*/ 696449 h 1399182"/>
              <a:gd name="connsiteX20" fmla="*/ 42334 w 1009778"/>
              <a:gd name="connsiteY20" fmla="*/ 679516 h 1399182"/>
              <a:gd name="connsiteX21" fmla="*/ 67734 w 1009778"/>
              <a:gd name="connsiteY21" fmla="*/ 671049 h 1399182"/>
              <a:gd name="connsiteX22" fmla="*/ 110067 w 1009778"/>
              <a:gd name="connsiteY22" fmla="*/ 628716 h 1399182"/>
              <a:gd name="connsiteX23" fmla="*/ 169334 w 1009778"/>
              <a:gd name="connsiteY23" fmla="*/ 586382 h 1399182"/>
              <a:gd name="connsiteX24" fmla="*/ 177800 w 1009778"/>
              <a:gd name="connsiteY24" fmla="*/ 560982 h 1399182"/>
              <a:gd name="connsiteX25" fmla="*/ 245534 w 1009778"/>
              <a:gd name="connsiteY25" fmla="*/ 501716 h 1399182"/>
              <a:gd name="connsiteX26" fmla="*/ 338667 w 1009778"/>
              <a:gd name="connsiteY26" fmla="*/ 433982 h 1399182"/>
              <a:gd name="connsiteX27" fmla="*/ 389467 w 1009778"/>
              <a:gd name="connsiteY27" fmla="*/ 400116 h 1399182"/>
              <a:gd name="connsiteX28" fmla="*/ 406400 w 1009778"/>
              <a:gd name="connsiteY28" fmla="*/ 383182 h 1399182"/>
              <a:gd name="connsiteX29" fmla="*/ 431800 w 1009778"/>
              <a:gd name="connsiteY29" fmla="*/ 374716 h 1399182"/>
              <a:gd name="connsiteX30" fmla="*/ 457200 w 1009778"/>
              <a:gd name="connsiteY30" fmla="*/ 357782 h 1399182"/>
              <a:gd name="connsiteX31" fmla="*/ 491067 w 1009778"/>
              <a:gd name="connsiteY31" fmla="*/ 340849 h 1399182"/>
              <a:gd name="connsiteX32" fmla="*/ 499534 w 1009778"/>
              <a:gd name="connsiteY32" fmla="*/ 315449 h 1399182"/>
              <a:gd name="connsiteX33" fmla="*/ 524934 w 1009778"/>
              <a:gd name="connsiteY33" fmla="*/ 298516 h 1399182"/>
              <a:gd name="connsiteX34" fmla="*/ 558800 w 1009778"/>
              <a:gd name="connsiteY34" fmla="*/ 273116 h 1399182"/>
              <a:gd name="connsiteX35" fmla="*/ 584200 w 1009778"/>
              <a:gd name="connsiteY35" fmla="*/ 247716 h 1399182"/>
              <a:gd name="connsiteX36" fmla="*/ 609600 w 1009778"/>
              <a:gd name="connsiteY36" fmla="*/ 239249 h 1399182"/>
              <a:gd name="connsiteX37" fmla="*/ 635000 w 1009778"/>
              <a:gd name="connsiteY37" fmla="*/ 222316 h 1399182"/>
              <a:gd name="connsiteX38" fmla="*/ 685800 w 1009778"/>
              <a:gd name="connsiteY38" fmla="*/ 205382 h 1399182"/>
              <a:gd name="connsiteX39" fmla="*/ 736600 w 1009778"/>
              <a:gd name="connsiteY39" fmla="*/ 179982 h 1399182"/>
              <a:gd name="connsiteX40" fmla="*/ 787400 w 1009778"/>
              <a:gd name="connsiteY40" fmla="*/ 146116 h 1399182"/>
              <a:gd name="connsiteX41" fmla="*/ 804334 w 1009778"/>
              <a:gd name="connsiteY41" fmla="*/ 129182 h 1399182"/>
              <a:gd name="connsiteX42" fmla="*/ 846667 w 1009778"/>
              <a:gd name="connsiteY42" fmla="*/ 120716 h 1399182"/>
              <a:gd name="connsiteX43" fmla="*/ 905934 w 1009778"/>
              <a:gd name="connsiteY43" fmla="*/ 69916 h 1399182"/>
              <a:gd name="connsiteX44" fmla="*/ 922867 w 1009778"/>
              <a:gd name="connsiteY44" fmla="*/ 52982 h 1399182"/>
              <a:gd name="connsiteX45" fmla="*/ 982134 w 1009778"/>
              <a:gd name="connsiteY45" fmla="*/ 27582 h 1399182"/>
              <a:gd name="connsiteX46" fmla="*/ 1007534 w 1009778"/>
              <a:gd name="connsiteY46" fmla="*/ 2182 h 1399182"/>
              <a:gd name="connsiteX47" fmla="*/ 990600 w 1009778"/>
              <a:gd name="connsiteY47" fmla="*/ 78382 h 1399182"/>
              <a:gd name="connsiteX48" fmla="*/ 982134 w 1009778"/>
              <a:gd name="connsiteY48" fmla="*/ 163049 h 1399182"/>
              <a:gd name="connsiteX49" fmla="*/ 973667 w 1009778"/>
              <a:gd name="connsiteY49" fmla="*/ 137649 h 1399182"/>
              <a:gd name="connsiteX50" fmla="*/ 1007534 w 1009778"/>
              <a:gd name="connsiteY50" fmla="*/ 86849 h 1399182"/>
              <a:gd name="connsiteX51" fmla="*/ 1007534 w 1009778"/>
              <a:gd name="connsiteY51" fmla="*/ 52982 h 1399182"/>
              <a:gd name="connsiteX52" fmla="*/ 973667 w 1009778"/>
              <a:gd name="connsiteY52" fmla="*/ 1280649 h 1399182"/>
              <a:gd name="connsiteX53" fmla="*/ 965200 w 1009778"/>
              <a:gd name="connsiteY53" fmla="*/ 1399182 h 1399182"/>
              <a:gd name="connsiteX54" fmla="*/ 59267 w 1009778"/>
              <a:gd name="connsiteY54" fmla="*/ 1390716 h 1399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009778" h="1399182">
                <a:moveTo>
                  <a:pt x="59267" y="1390716"/>
                </a:moveTo>
                <a:lnTo>
                  <a:pt x="59267" y="1390716"/>
                </a:lnTo>
                <a:cubicBezTo>
                  <a:pt x="76200" y="1362494"/>
                  <a:pt x="89226" y="1331522"/>
                  <a:pt x="110067" y="1306049"/>
                </a:cubicBezTo>
                <a:cubicBezTo>
                  <a:pt x="115718" y="1299142"/>
                  <a:pt x="129156" y="1303893"/>
                  <a:pt x="135467" y="1297582"/>
                </a:cubicBezTo>
                <a:cubicBezTo>
                  <a:pt x="144391" y="1288658"/>
                  <a:pt x="146756" y="1275005"/>
                  <a:pt x="152400" y="1263716"/>
                </a:cubicBezTo>
                <a:cubicBezTo>
                  <a:pt x="154017" y="1242700"/>
                  <a:pt x="151058" y="1164802"/>
                  <a:pt x="169334" y="1128249"/>
                </a:cubicBezTo>
                <a:cubicBezTo>
                  <a:pt x="173885" y="1119148"/>
                  <a:pt x="180623" y="1111316"/>
                  <a:pt x="186267" y="1102849"/>
                </a:cubicBezTo>
                <a:cubicBezTo>
                  <a:pt x="189089" y="1091560"/>
                  <a:pt x="190150" y="1079678"/>
                  <a:pt x="194734" y="1068982"/>
                </a:cubicBezTo>
                <a:cubicBezTo>
                  <a:pt x="198742" y="1059629"/>
                  <a:pt x="210543" y="1053695"/>
                  <a:pt x="211667" y="1043582"/>
                </a:cubicBezTo>
                <a:cubicBezTo>
                  <a:pt x="217382" y="992141"/>
                  <a:pt x="203324" y="1001497"/>
                  <a:pt x="186267" y="967382"/>
                </a:cubicBezTo>
                <a:cubicBezTo>
                  <a:pt x="182276" y="959400"/>
                  <a:pt x="181316" y="950185"/>
                  <a:pt x="177800" y="941982"/>
                </a:cubicBezTo>
                <a:cubicBezTo>
                  <a:pt x="172828" y="930381"/>
                  <a:pt x="166511" y="919405"/>
                  <a:pt x="160867" y="908116"/>
                </a:cubicBezTo>
                <a:cubicBezTo>
                  <a:pt x="166511" y="882716"/>
                  <a:pt x="162879" y="853232"/>
                  <a:pt x="177800" y="831916"/>
                </a:cubicBezTo>
                <a:cubicBezTo>
                  <a:pt x="186053" y="820127"/>
                  <a:pt x="215216" y="836973"/>
                  <a:pt x="220134" y="823449"/>
                </a:cubicBezTo>
                <a:cubicBezTo>
                  <a:pt x="244756" y="755740"/>
                  <a:pt x="221753" y="738331"/>
                  <a:pt x="177800" y="721849"/>
                </a:cubicBezTo>
                <a:cubicBezTo>
                  <a:pt x="166905" y="717763"/>
                  <a:pt x="155223" y="716204"/>
                  <a:pt x="143934" y="713382"/>
                </a:cubicBezTo>
                <a:cubicBezTo>
                  <a:pt x="129823" y="716204"/>
                  <a:pt x="115648" y="718727"/>
                  <a:pt x="101600" y="721849"/>
                </a:cubicBezTo>
                <a:cubicBezTo>
                  <a:pt x="90241" y="724373"/>
                  <a:pt x="79330" y="731282"/>
                  <a:pt x="67734" y="730316"/>
                </a:cubicBezTo>
                <a:cubicBezTo>
                  <a:pt x="44541" y="728383"/>
                  <a:pt x="22578" y="719027"/>
                  <a:pt x="0" y="713382"/>
                </a:cubicBezTo>
                <a:cubicBezTo>
                  <a:pt x="8467" y="707738"/>
                  <a:pt x="17454" y="702806"/>
                  <a:pt x="25400" y="696449"/>
                </a:cubicBezTo>
                <a:cubicBezTo>
                  <a:pt x="31633" y="691462"/>
                  <a:pt x="35489" y="683623"/>
                  <a:pt x="42334" y="679516"/>
                </a:cubicBezTo>
                <a:cubicBezTo>
                  <a:pt x="49987" y="674924"/>
                  <a:pt x="59267" y="673871"/>
                  <a:pt x="67734" y="671049"/>
                </a:cubicBezTo>
                <a:cubicBezTo>
                  <a:pt x="100346" y="622130"/>
                  <a:pt x="66166" y="666345"/>
                  <a:pt x="110067" y="628716"/>
                </a:cubicBezTo>
                <a:cubicBezTo>
                  <a:pt x="161203" y="584885"/>
                  <a:pt x="122662" y="601940"/>
                  <a:pt x="169334" y="586382"/>
                </a:cubicBezTo>
                <a:cubicBezTo>
                  <a:pt x="172156" y="577915"/>
                  <a:pt x="172445" y="568122"/>
                  <a:pt x="177800" y="560982"/>
                </a:cubicBezTo>
                <a:cubicBezTo>
                  <a:pt x="233590" y="486596"/>
                  <a:pt x="200337" y="542393"/>
                  <a:pt x="245534" y="501716"/>
                </a:cubicBezTo>
                <a:cubicBezTo>
                  <a:pt x="323413" y="431624"/>
                  <a:pt x="273370" y="450307"/>
                  <a:pt x="338667" y="433982"/>
                </a:cubicBezTo>
                <a:cubicBezTo>
                  <a:pt x="355600" y="422693"/>
                  <a:pt x="375077" y="414507"/>
                  <a:pt x="389467" y="400116"/>
                </a:cubicBezTo>
                <a:cubicBezTo>
                  <a:pt x="395111" y="394471"/>
                  <a:pt x="399555" y="387289"/>
                  <a:pt x="406400" y="383182"/>
                </a:cubicBezTo>
                <a:cubicBezTo>
                  <a:pt x="414053" y="378590"/>
                  <a:pt x="423333" y="377538"/>
                  <a:pt x="431800" y="374716"/>
                </a:cubicBezTo>
                <a:cubicBezTo>
                  <a:pt x="440267" y="369071"/>
                  <a:pt x="448365" y="362831"/>
                  <a:pt x="457200" y="357782"/>
                </a:cubicBezTo>
                <a:cubicBezTo>
                  <a:pt x="468158" y="351520"/>
                  <a:pt x="482142" y="349774"/>
                  <a:pt x="491067" y="340849"/>
                </a:cubicBezTo>
                <a:cubicBezTo>
                  <a:pt x="497378" y="334538"/>
                  <a:pt x="493959" y="322418"/>
                  <a:pt x="499534" y="315449"/>
                </a:cubicBezTo>
                <a:cubicBezTo>
                  <a:pt x="505891" y="307503"/>
                  <a:pt x="516654" y="304430"/>
                  <a:pt x="524934" y="298516"/>
                </a:cubicBezTo>
                <a:cubicBezTo>
                  <a:pt x="536417" y="290314"/>
                  <a:pt x="548086" y="282299"/>
                  <a:pt x="558800" y="273116"/>
                </a:cubicBezTo>
                <a:cubicBezTo>
                  <a:pt x="567891" y="265324"/>
                  <a:pt x="574237" y="254358"/>
                  <a:pt x="584200" y="247716"/>
                </a:cubicBezTo>
                <a:cubicBezTo>
                  <a:pt x="591626" y="242765"/>
                  <a:pt x="601618" y="243240"/>
                  <a:pt x="609600" y="239249"/>
                </a:cubicBezTo>
                <a:cubicBezTo>
                  <a:pt x="618701" y="234698"/>
                  <a:pt x="625701" y="226449"/>
                  <a:pt x="635000" y="222316"/>
                </a:cubicBezTo>
                <a:cubicBezTo>
                  <a:pt x="651311" y="215067"/>
                  <a:pt x="670948" y="215283"/>
                  <a:pt x="685800" y="205382"/>
                </a:cubicBezTo>
                <a:cubicBezTo>
                  <a:pt x="718626" y="183499"/>
                  <a:pt x="701547" y="191667"/>
                  <a:pt x="736600" y="179982"/>
                </a:cubicBezTo>
                <a:cubicBezTo>
                  <a:pt x="752434" y="132481"/>
                  <a:pt x="731774" y="169955"/>
                  <a:pt x="787400" y="146116"/>
                </a:cubicBezTo>
                <a:cubicBezTo>
                  <a:pt x="794737" y="142971"/>
                  <a:pt x="796997" y="132327"/>
                  <a:pt x="804334" y="129182"/>
                </a:cubicBezTo>
                <a:cubicBezTo>
                  <a:pt x="817561" y="123513"/>
                  <a:pt x="832556" y="123538"/>
                  <a:pt x="846667" y="120716"/>
                </a:cubicBezTo>
                <a:cubicBezTo>
                  <a:pt x="928202" y="39181"/>
                  <a:pt x="841454" y="121501"/>
                  <a:pt x="905934" y="69916"/>
                </a:cubicBezTo>
                <a:cubicBezTo>
                  <a:pt x="912167" y="64929"/>
                  <a:pt x="916225" y="57410"/>
                  <a:pt x="922867" y="52982"/>
                </a:cubicBezTo>
                <a:cubicBezTo>
                  <a:pt x="943789" y="39034"/>
                  <a:pt x="959559" y="35107"/>
                  <a:pt x="982134" y="27582"/>
                </a:cubicBezTo>
                <a:cubicBezTo>
                  <a:pt x="990601" y="19115"/>
                  <a:pt x="1000892" y="-7781"/>
                  <a:pt x="1007534" y="2182"/>
                </a:cubicBezTo>
                <a:cubicBezTo>
                  <a:pt x="1014157" y="12116"/>
                  <a:pt x="995888" y="62518"/>
                  <a:pt x="990600" y="78382"/>
                </a:cubicBezTo>
                <a:cubicBezTo>
                  <a:pt x="987778" y="106604"/>
                  <a:pt x="989926" y="135777"/>
                  <a:pt x="982134" y="163049"/>
                </a:cubicBezTo>
                <a:cubicBezTo>
                  <a:pt x="979682" y="171630"/>
                  <a:pt x="973667" y="146574"/>
                  <a:pt x="973667" y="137649"/>
                </a:cubicBezTo>
                <a:cubicBezTo>
                  <a:pt x="973667" y="62288"/>
                  <a:pt x="982014" y="137889"/>
                  <a:pt x="1007534" y="86849"/>
                </a:cubicBezTo>
                <a:cubicBezTo>
                  <a:pt x="1012583" y="76752"/>
                  <a:pt x="1007534" y="64271"/>
                  <a:pt x="1007534" y="52982"/>
                </a:cubicBezTo>
                <a:lnTo>
                  <a:pt x="973667" y="1280649"/>
                </a:lnTo>
                <a:lnTo>
                  <a:pt x="965200" y="1399182"/>
                </a:lnTo>
                <a:lnTo>
                  <a:pt x="59267" y="139071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6" name="Полилиния: фигура 105">
            <a:extLst>
              <a:ext uri="{FF2B5EF4-FFF2-40B4-BE49-F238E27FC236}">
                <a16:creationId xmlns:a16="http://schemas.microsoft.com/office/drawing/2014/main" id="{C69B274A-421F-4162-9D15-0D37F475D1D3}"/>
              </a:ext>
            </a:extLst>
          </p:cNvPr>
          <p:cNvSpPr/>
          <p:nvPr/>
        </p:nvSpPr>
        <p:spPr>
          <a:xfrm>
            <a:off x="9982081" y="4562549"/>
            <a:ext cx="922986" cy="703718"/>
          </a:xfrm>
          <a:custGeom>
            <a:avLst/>
            <a:gdLst>
              <a:gd name="connsiteX0" fmla="*/ 779052 w 922986"/>
              <a:gd name="connsiteY0" fmla="*/ 17918 h 703718"/>
              <a:gd name="connsiteX1" fmla="*/ 779052 w 922986"/>
              <a:gd name="connsiteY1" fmla="*/ 17918 h 703718"/>
              <a:gd name="connsiteX2" fmla="*/ 694386 w 922986"/>
              <a:gd name="connsiteY2" fmla="*/ 984 h 703718"/>
              <a:gd name="connsiteX3" fmla="*/ 685919 w 922986"/>
              <a:gd name="connsiteY3" fmla="*/ 34851 h 703718"/>
              <a:gd name="connsiteX4" fmla="*/ 694386 w 922986"/>
              <a:gd name="connsiteY4" fmla="*/ 94118 h 703718"/>
              <a:gd name="connsiteX5" fmla="*/ 685919 w 922986"/>
              <a:gd name="connsiteY5" fmla="*/ 127984 h 703718"/>
              <a:gd name="connsiteX6" fmla="*/ 635119 w 922986"/>
              <a:gd name="connsiteY6" fmla="*/ 161851 h 703718"/>
              <a:gd name="connsiteX7" fmla="*/ 609719 w 922986"/>
              <a:gd name="connsiteY7" fmla="*/ 153384 h 703718"/>
              <a:gd name="connsiteX8" fmla="*/ 601252 w 922986"/>
              <a:gd name="connsiteY8" fmla="*/ 195718 h 703718"/>
              <a:gd name="connsiteX9" fmla="*/ 440386 w 922986"/>
              <a:gd name="connsiteY9" fmla="*/ 238051 h 703718"/>
              <a:gd name="connsiteX10" fmla="*/ 304919 w 922986"/>
              <a:gd name="connsiteY10" fmla="*/ 263451 h 703718"/>
              <a:gd name="connsiteX11" fmla="*/ 287986 w 922986"/>
              <a:gd name="connsiteY11" fmla="*/ 288851 h 703718"/>
              <a:gd name="connsiteX12" fmla="*/ 271052 w 922986"/>
              <a:gd name="connsiteY12" fmla="*/ 365051 h 703718"/>
              <a:gd name="connsiteX13" fmla="*/ 220252 w 922986"/>
              <a:gd name="connsiteY13" fmla="*/ 398918 h 703718"/>
              <a:gd name="connsiteX14" fmla="*/ 211786 w 922986"/>
              <a:gd name="connsiteY14" fmla="*/ 424318 h 703718"/>
              <a:gd name="connsiteX15" fmla="*/ 203319 w 922986"/>
              <a:gd name="connsiteY15" fmla="*/ 458184 h 703718"/>
              <a:gd name="connsiteX16" fmla="*/ 144052 w 922986"/>
              <a:gd name="connsiteY16" fmla="*/ 508984 h 703718"/>
              <a:gd name="connsiteX17" fmla="*/ 101719 w 922986"/>
              <a:gd name="connsiteY17" fmla="*/ 517451 h 703718"/>
              <a:gd name="connsiteX18" fmla="*/ 42452 w 922986"/>
              <a:gd name="connsiteY18" fmla="*/ 534384 h 703718"/>
              <a:gd name="connsiteX19" fmla="*/ 33986 w 922986"/>
              <a:gd name="connsiteY19" fmla="*/ 652918 h 703718"/>
              <a:gd name="connsiteX20" fmla="*/ 8586 w 922986"/>
              <a:gd name="connsiteY20" fmla="*/ 661384 h 703718"/>
              <a:gd name="connsiteX21" fmla="*/ 119 w 922986"/>
              <a:gd name="connsiteY21" fmla="*/ 703718 h 703718"/>
              <a:gd name="connsiteX22" fmla="*/ 922986 w 922986"/>
              <a:gd name="connsiteY22" fmla="*/ 678318 h 703718"/>
              <a:gd name="connsiteX23" fmla="*/ 779052 w 922986"/>
              <a:gd name="connsiteY23" fmla="*/ 17918 h 703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22986" h="703718">
                <a:moveTo>
                  <a:pt x="779052" y="17918"/>
                </a:moveTo>
                <a:lnTo>
                  <a:pt x="779052" y="17918"/>
                </a:lnTo>
                <a:cubicBezTo>
                  <a:pt x="750830" y="12273"/>
                  <a:pt x="722703" y="-4164"/>
                  <a:pt x="694386" y="984"/>
                </a:cubicBezTo>
                <a:cubicBezTo>
                  <a:pt x="682937" y="3066"/>
                  <a:pt x="685919" y="23215"/>
                  <a:pt x="685919" y="34851"/>
                </a:cubicBezTo>
                <a:cubicBezTo>
                  <a:pt x="685919" y="54807"/>
                  <a:pt x="691564" y="74362"/>
                  <a:pt x="694386" y="94118"/>
                </a:cubicBezTo>
                <a:cubicBezTo>
                  <a:pt x="691564" y="105407"/>
                  <a:pt x="691123" y="117576"/>
                  <a:pt x="685919" y="127984"/>
                </a:cubicBezTo>
                <a:cubicBezTo>
                  <a:pt x="677299" y="145225"/>
                  <a:pt x="648872" y="154975"/>
                  <a:pt x="635119" y="161851"/>
                </a:cubicBezTo>
                <a:cubicBezTo>
                  <a:pt x="626652" y="159029"/>
                  <a:pt x="618470" y="151634"/>
                  <a:pt x="609719" y="153384"/>
                </a:cubicBezTo>
                <a:cubicBezTo>
                  <a:pt x="580665" y="159195"/>
                  <a:pt x="596758" y="182236"/>
                  <a:pt x="601252" y="195718"/>
                </a:cubicBezTo>
                <a:cubicBezTo>
                  <a:pt x="520623" y="236032"/>
                  <a:pt x="607635" y="196239"/>
                  <a:pt x="440386" y="238051"/>
                </a:cubicBezTo>
                <a:cubicBezTo>
                  <a:pt x="301907" y="272670"/>
                  <a:pt x="551022" y="241077"/>
                  <a:pt x="304919" y="263451"/>
                </a:cubicBezTo>
                <a:cubicBezTo>
                  <a:pt x="299275" y="271918"/>
                  <a:pt x="291204" y="279198"/>
                  <a:pt x="287986" y="288851"/>
                </a:cubicBezTo>
                <a:cubicBezTo>
                  <a:pt x="279758" y="313535"/>
                  <a:pt x="284689" y="342891"/>
                  <a:pt x="271052" y="365051"/>
                </a:cubicBezTo>
                <a:cubicBezTo>
                  <a:pt x="260386" y="382383"/>
                  <a:pt x="220252" y="398918"/>
                  <a:pt x="220252" y="398918"/>
                </a:cubicBezTo>
                <a:cubicBezTo>
                  <a:pt x="217430" y="407385"/>
                  <a:pt x="214238" y="415737"/>
                  <a:pt x="211786" y="424318"/>
                </a:cubicBezTo>
                <a:cubicBezTo>
                  <a:pt x="208589" y="435506"/>
                  <a:pt x="209486" y="448317"/>
                  <a:pt x="203319" y="458184"/>
                </a:cubicBezTo>
                <a:cubicBezTo>
                  <a:pt x="196819" y="468584"/>
                  <a:pt x="160707" y="502738"/>
                  <a:pt x="144052" y="508984"/>
                </a:cubicBezTo>
                <a:cubicBezTo>
                  <a:pt x="130578" y="514037"/>
                  <a:pt x="115767" y="514329"/>
                  <a:pt x="101719" y="517451"/>
                </a:cubicBezTo>
                <a:cubicBezTo>
                  <a:pt x="69828" y="524538"/>
                  <a:pt x="70736" y="524957"/>
                  <a:pt x="42452" y="534384"/>
                </a:cubicBezTo>
                <a:cubicBezTo>
                  <a:pt x="39630" y="573895"/>
                  <a:pt x="44192" y="614643"/>
                  <a:pt x="33986" y="652918"/>
                </a:cubicBezTo>
                <a:cubicBezTo>
                  <a:pt x="31687" y="661541"/>
                  <a:pt x="14897" y="655073"/>
                  <a:pt x="8586" y="661384"/>
                </a:cubicBezTo>
                <a:cubicBezTo>
                  <a:pt x="-1666" y="671636"/>
                  <a:pt x="119" y="690827"/>
                  <a:pt x="119" y="703718"/>
                </a:cubicBezTo>
                <a:lnTo>
                  <a:pt x="922986" y="678318"/>
                </a:lnTo>
                <a:lnTo>
                  <a:pt x="779052" y="17918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F7227CCA-0B73-4784-BF59-8DD2D4EEBC63}"/>
              </a:ext>
            </a:extLst>
          </p:cNvPr>
          <p:cNvSpPr/>
          <p:nvPr/>
        </p:nvSpPr>
        <p:spPr>
          <a:xfrm>
            <a:off x="10778067" y="3437467"/>
            <a:ext cx="990600" cy="1837274"/>
          </a:xfrm>
          <a:custGeom>
            <a:avLst/>
            <a:gdLst>
              <a:gd name="connsiteX0" fmla="*/ 905933 w 990600"/>
              <a:gd name="connsiteY0" fmla="*/ 1828800 h 1837274"/>
              <a:gd name="connsiteX1" fmla="*/ 160866 w 990600"/>
              <a:gd name="connsiteY1" fmla="*/ 1803400 h 1837274"/>
              <a:gd name="connsiteX2" fmla="*/ 50800 w 990600"/>
              <a:gd name="connsiteY2" fmla="*/ 1117600 h 1837274"/>
              <a:gd name="connsiteX3" fmla="*/ 372533 w 990600"/>
              <a:gd name="connsiteY3" fmla="*/ 1117600 h 1837274"/>
              <a:gd name="connsiteX4" fmla="*/ 381000 w 990600"/>
              <a:gd name="connsiteY4" fmla="*/ 1007533 h 1837274"/>
              <a:gd name="connsiteX5" fmla="*/ 42333 w 990600"/>
              <a:gd name="connsiteY5" fmla="*/ 1007533 h 1837274"/>
              <a:gd name="connsiteX6" fmla="*/ 0 w 990600"/>
              <a:gd name="connsiteY6" fmla="*/ 711200 h 1837274"/>
              <a:gd name="connsiteX7" fmla="*/ 33866 w 990600"/>
              <a:gd name="connsiteY7" fmla="*/ 635000 h 1837274"/>
              <a:gd name="connsiteX8" fmla="*/ 220133 w 990600"/>
              <a:gd name="connsiteY8" fmla="*/ 635000 h 1837274"/>
              <a:gd name="connsiteX9" fmla="*/ 211666 w 990600"/>
              <a:gd name="connsiteY9" fmla="*/ 558800 h 1837274"/>
              <a:gd name="connsiteX10" fmla="*/ 33866 w 990600"/>
              <a:gd name="connsiteY10" fmla="*/ 567266 h 1837274"/>
              <a:gd name="connsiteX11" fmla="*/ 33866 w 990600"/>
              <a:gd name="connsiteY11" fmla="*/ 567266 h 1837274"/>
              <a:gd name="connsiteX12" fmla="*/ 8466 w 990600"/>
              <a:gd name="connsiteY12" fmla="*/ 499533 h 1837274"/>
              <a:gd name="connsiteX13" fmla="*/ 16933 w 990600"/>
              <a:gd name="connsiteY13" fmla="*/ 474133 h 1837274"/>
              <a:gd name="connsiteX14" fmla="*/ 118533 w 990600"/>
              <a:gd name="connsiteY14" fmla="*/ 448733 h 1837274"/>
              <a:gd name="connsiteX15" fmla="*/ 143933 w 990600"/>
              <a:gd name="connsiteY15" fmla="*/ 423333 h 1837274"/>
              <a:gd name="connsiteX16" fmla="*/ 186266 w 990600"/>
              <a:gd name="connsiteY16" fmla="*/ 414866 h 1837274"/>
              <a:gd name="connsiteX17" fmla="*/ 279400 w 990600"/>
              <a:gd name="connsiteY17" fmla="*/ 397933 h 1837274"/>
              <a:gd name="connsiteX18" fmla="*/ 313266 w 990600"/>
              <a:gd name="connsiteY18" fmla="*/ 372533 h 1837274"/>
              <a:gd name="connsiteX19" fmla="*/ 372533 w 990600"/>
              <a:gd name="connsiteY19" fmla="*/ 355600 h 1837274"/>
              <a:gd name="connsiteX20" fmla="*/ 389466 w 990600"/>
              <a:gd name="connsiteY20" fmla="*/ 338666 h 1837274"/>
              <a:gd name="connsiteX21" fmla="*/ 440266 w 990600"/>
              <a:gd name="connsiteY21" fmla="*/ 304800 h 1837274"/>
              <a:gd name="connsiteX22" fmla="*/ 626533 w 990600"/>
              <a:gd name="connsiteY22" fmla="*/ 296333 h 1837274"/>
              <a:gd name="connsiteX23" fmla="*/ 651933 w 990600"/>
              <a:gd name="connsiteY23" fmla="*/ 262466 h 1837274"/>
              <a:gd name="connsiteX24" fmla="*/ 660400 w 990600"/>
              <a:gd name="connsiteY24" fmla="*/ 237066 h 1837274"/>
              <a:gd name="connsiteX25" fmla="*/ 668866 w 990600"/>
              <a:gd name="connsiteY25" fmla="*/ 203200 h 1837274"/>
              <a:gd name="connsiteX26" fmla="*/ 694266 w 990600"/>
              <a:gd name="connsiteY26" fmla="*/ 211666 h 1837274"/>
              <a:gd name="connsiteX27" fmla="*/ 753533 w 990600"/>
              <a:gd name="connsiteY27" fmla="*/ 203200 h 1837274"/>
              <a:gd name="connsiteX28" fmla="*/ 762000 w 990600"/>
              <a:gd name="connsiteY28" fmla="*/ 169333 h 1837274"/>
              <a:gd name="connsiteX29" fmla="*/ 804333 w 990600"/>
              <a:gd name="connsiteY29" fmla="*/ 25400 h 1837274"/>
              <a:gd name="connsiteX30" fmla="*/ 863600 w 990600"/>
              <a:gd name="connsiteY30" fmla="*/ 0 h 1837274"/>
              <a:gd name="connsiteX31" fmla="*/ 897466 w 990600"/>
              <a:gd name="connsiteY31" fmla="*/ 8466 h 1837274"/>
              <a:gd name="connsiteX32" fmla="*/ 922866 w 990600"/>
              <a:gd name="connsiteY32" fmla="*/ 67733 h 1837274"/>
              <a:gd name="connsiteX33" fmla="*/ 948266 w 990600"/>
              <a:gd name="connsiteY33" fmla="*/ 127000 h 1837274"/>
              <a:gd name="connsiteX34" fmla="*/ 939800 w 990600"/>
              <a:gd name="connsiteY34" fmla="*/ 414866 h 1837274"/>
              <a:gd name="connsiteX35" fmla="*/ 931333 w 990600"/>
              <a:gd name="connsiteY35" fmla="*/ 440266 h 1837274"/>
              <a:gd name="connsiteX36" fmla="*/ 948266 w 990600"/>
              <a:gd name="connsiteY36" fmla="*/ 728133 h 1837274"/>
              <a:gd name="connsiteX37" fmla="*/ 956733 w 990600"/>
              <a:gd name="connsiteY37" fmla="*/ 1016000 h 1837274"/>
              <a:gd name="connsiteX38" fmla="*/ 965200 w 990600"/>
              <a:gd name="connsiteY38" fmla="*/ 1041400 h 1837274"/>
              <a:gd name="connsiteX39" fmla="*/ 982133 w 990600"/>
              <a:gd name="connsiteY39" fmla="*/ 1193800 h 1837274"/>
              <a:gd name="connsiteX40" fmla="*/ 965200 w 990600"/>
              <a:gd name="connsiteY40" fmla="*/ 1388533 h 1837274"/>
              <a:gd name="connsiteX41" fmla="*/ 973666 w 990600"/>
              <a:gd name="connsiteY41" fmla="*/ 1710266 h 1837274"/>
              <a:gd name="connsiteX42" fmla="*/ 982133 w 990600"/>
              <a:gd name="connsiteY42" fmla="*/ 1761066 h 1837274"/>
              <a:gd name="connsiteX43" fmla="*/ 990600 w 990600"/>
              <a:gd name="connsiteY43" fmla="*/ 1828800 h 1837274"/>
              <a:gd name="connsiteX44" fmla="*/ 905933 w 990600"/>
              <a:gd name="connsiteY44" fmla="*/ 1828800 h 1837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990600" h="1837274">
                <a:moveTo>
                  <a:pt x="905933" y="1828800"/>
                </a:moveTo>
                <a:lnTo>
                  <a:pt x="160866" y="1803400"/>
                </a:lnTo>
                <a:lnTo>
                  <a:pt x="50800" y="1117600"/>
                </a:lnTo>
                <a:lnTo>
                  <a:pt x="372533" y="1117600"/>
                </a:lnTo>
                <a:lnTo>
                  <a:pt x="381000" y="1007533"/>
                </a:lnTo>
                <a:lnTo>
                  <a:pt x="42333" y="1007533"/>
                </a:lnTo>
                <a:lnTo>
                  <a:pt x="0" y="711200"/>
                </a:lnTo>
                <a:lnTo>
                  <a:pt x="33866" y="635000"/>
                </a:lnTo>
                <a:lnTo>
                  <a:pt x="220133" y="635000"/>
                </a:lnTo>
                <a:lnTo>
                  <a:pt x="211666" y="558800"/>
                </a:lnTo>
                <a:lnTo>
                  <a:pt x="33866" y="567266"/>
                </a:lnTo>
                <a:lnTo>
                  <a:pt x="33866" y="567266"/>
                </a:lnTo>
                <a:cubicBezTo>
                  <a:pt x="25399" y="544688"/>
                  <a:pt x="12779" y="523257"/>
                  <a:pt x="8466" y="499533"/>
                </a:cubicBezTo>
                <a:cubicBezTo>
                  <a:pt x="6870" y="490752"/>
                  <a:pt x="10622" y="480444"/>
                  <a:pt x="16933" y="474133"/>
                </a:cubicBezTo>
                <a:cubicBezTo>
                  <a:pt x="40169" y="450898"/>
                  <a:pt x="94130" y="451784"/>
                  <a:pt x="118533" y="448733"/>
                </a:cubicBezTo>
                <a:cubicBezTo>
                  <a:pt x="127000" y="440266"/>
                  <a:pt x="133223" y="428688"/>
                  <a:pt x="143933" y="423333"/>
                </a:cubicBezTo>
                <a:cubicBezTo>
                  <a:pt x="156804" y="416897"/>
                  <a:pt x="172108" y="417440"/>
                  <a:pt x="186266" y="414866"/>
                </a:cubicBezTo>
                <a:cubicBezTo>
                  <a:pt x="305437" y="393199"/>
                  <a:pt x="174817" y="418850"/>
                  <a:pt x="279400" y="397933"/>
                </a:cubicBezTo>
                <a:cubicBezTo>
                  <a:pt x="290689" y="389466"/>
                  <a:pt x="301014" y="379534"/>
                  <a:pt x="313266" y="372533"/>
                </a:cubicBezTo>
                <a:cubicBezTo>
                  <a:pt x="322716" y="367133"/>
                  <a:pt x="365197" y="357434"/>
                  <a:pt x="372533" y="355600"/>
                </a:cubicBezTo>
                <a:cubicBezTo>
                  <a:pt x="378177" y="349955"/>
                  <a:pt x="383080" y="343456"/>
                  <a:pt x="389466" y="338666"/>
                </a:cubicBezTo>
                <a:cubicBezTo>
                  <a:pt x="405747" y="326455"/>
                  <a:pt x="440266" y="304800"/>
                  <a:pt x="440266" y="304800"/>
                </a:cubicBezTo>
                <a:cubicBezTo>
                  <a:pt x="495466" y="308743"/>
                  <a:pt x="571218" y="326505"/>
                  <a:pt x="626533" y="296333"/>
                </a:cubicBezTo>
                <a:cubicBezTo>
                  <a:pt x="638921" y="289576"/>
                  <a:pt x="643466" y="273755"/>
                  <a:pt x="651933" y="262466"/>
                </a:cubicBezTo>
                <a:cubicBezTo>
                  <a:pt x="654755" y="253999"/>
                  <a:pt x="657948" y="245647"/>
                  <a:pt x="660400" y="237066"/>
                </a:cubicBezTo>
                <a:cubicBezTo>
                  <a:pt x="663597" y="225878"/>
                  <a:pt x="659557" y="210182"/>
                  <a:pt x="668866" y="203200"/>
                </a:cubicBezTo>
                <a:cubicBezTo>
                  <a:pt x="676006" y="197845"/>
                  <a:pt x="685799" y="208844"/>
                  <a:pt x="694266" y="211666"/>
                </a:cubicBezTo>
                <a:cubicBezTo>
                  <a:pt x="714022" y="208844"/>
                  <a:pt x="736610" y="213777"/>
                  <a:pt x="753533" y="203200"/>
                </a:cubicBezTo>
                <a:cubicBezTo>
                  <a:pt x="763401" y="197033"/>
                  <a:pt x="760842" y="180912"/>
                  <a:pt x="762000" y="169333"/>
                </a:cubicBezTo>
                <a:cubicBezTo>
                  <a:pt x="776849" y="20838"/>
                  <a:pt x="725118" y="45202"/>
                  <a:pt x="804333" y="25400"/>
                </a:cubicBezTo>
                <a:cubicBezTo>
                  <a:pt x="810949" y="22092"/>
                  <a:pt x="851139" y="0"/>
                  <a:pt x="863600" y="0"/>
                </a:cubicBezTo>
                <a:cubicBezTo>
                  <a:pt x="875236" y="0"/>
                  <a:pt x="886177" y="5644"/>
                  <a:pt x="897466" y="8466"/>
                </a:cubicBezTo>
                <a:cubicBezTo>
                  <a:pt x="930417" y="57891"/>
                  <a:pt x="900997" y="7592"/>
                  <a:pt x="922866" y="67733"/>
                </a:cubicBezTo>
                <a:cubicBezTo>
                  <a:pt x="930211" y="87933"/>
                  <a:pt x="939799" y="107244"/>
                  <a:pt x="948266" y="127000"/>
                </a:cubicBezTo>
                <a:cubicBezTo>
                  <a:pt x="945444" y="222955"/>
                  <a:pt x="944981" y="319009"/>
                  <a:pt x="939800" y="414866"/>
                </a:cubicBezTo>
                <a:cubicBezTo>
                  <a:pt x="939318" y="423778"/>
                  <a:pt x="931333" y="431341"/>
                  <a:pt x="931333" y="440266"/>
                </a:cubicBezTo>
                <a:cubicBezTo>
                  <a:pt x="931333" y="624364"/>
                  <a:pt x="931426" y="610246"/>
                  <a:pt x="948266" y="728133"/>
                </a:cubicBezTo>
                <a:cubicBezTo>
                  <a:pt x="951088" y="824089"/>
                  <a:pt x="951551" y="920143"/>
                  <a:pt x="956733" y="1016000"/>
                </a:cubicBezTo>
                <a:cubicBezTo>
                  <a:pt x="957215" y="1024912"/>
                  <a:pt x="964157" y="1032536"/>
                  <a:pt x="965200" y="1041400"/>
                </a:cubicBezTo>
                <a:cubicBezTo>
                  <a:pt x="985857" y="1216986"/>
                  <a:pt x="960721" y="1108154"/>
                  <a:pt x="982133" y="1193800"/>
                </a:cubicBezTo>
                <a:cubicBezTo>
                  <a:pt x="975928" y="1249642"/>
                  <a:pt x="965200" y="1337085"/>
                  <a:pt x="965200" y="1388533"/>
                </a:cubicBezTo>
                <a:cubicBezTo>
                  <a:pt x="965200" y="1495814"/>
                  <a:pt x="968795" y="1603095"/>
                  <a:pt x="973666" y="1710266"/>
                </a:cubicBezTo>
                <a:cubicBezTo>
                  <a:pt x="974445" y="1727415"/>
                  <a:pt x="979705" y="1744072"/>
                  <a:pt x="982133" y="1761066"/>
                </a:cubicBezTo>
                <a:cubicBezTo>
                  <a:pt x="985351" y="1783591"/>
                  <a:pt x="987778" y="1806222"/>
                  <a:pt x="990600" y="1828800"/>
                </a:cubicBezTo>
                <a:cubicBezTo>
                  <a:pt x="949136" y="1842620"/>
                  <a:pt x="974125" y="1837266"/>
                  <a:pt x="905933" y="18288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CAF309ED-015B-47FA-963E-7EDF607EF0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990" y="5164687"/>
            <a:ext cx="275825" cy="300142"/>
          </a:xfrm>
          <a:prstGeom prst="rect">
            <a:avLst/>
          </a:prstGeom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94AE9FB-4C56-4C73-B25E-8AEEE855D5AC}"/>
              </a:ext>
            </a:extLst>
          </p:cNvPr>
          <p:cNvCxnSpPr/>
          <p:nvPr/>
        </p:nvCxnSpPr>
        <p:spPr>
          <a:xfrm>
            <a:off x="10716372" y="4077196"/>
            <a:ext cx="279951" cy="168175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07A4555E-3F83-4E72-8CA6-382E3F6663DF}"/>
              </a:ext>
            </a:extLst>
          </p:cNvPr>
          <p:cNvSpPr/>
          <p:nvPr/>
        </p:nvSpPr>
        <p:spPr>
          <a:xfrm>
            <a:off x="11235267" y="2904067"/>
            <a:ext cx="599148" cy="719666"/>
          </a:xfrm>
          <a:custGeom>
            <a:avLst/>
            <a:gdLst>
              <a:gd name="connsiteX0" fmla="*/ 287866 w 599148"/>
              <a:gd name="connsiteY0" fmla="*/ 719666 h 719666"/>
              <a:gd name="connsiteX1" fmla="*/ 287866 w 599148"/>
              <a:gd name="connsiteY1" fmla="*/ 719666 h 719666"/>
              <a:gd name="connsiteX2" fmla="*/ 262466 w 599148"/>
              <a:gd name="connsiteY2" fmla="*/ 651933 h 719666"/>
              <a:gd name="connsiteX3" fmla="*/ 254000 w 599148"/>
              <a:gd name="connsiteY3" fmla="*/ 626533 h 719666"/>
              <a:gd name="connsiteX4" fmla="*/ 220133 w 599148"/>
              <a:gd name="connsiteY4" fmla="*/ 567266 h 719666"/>
              <a:gd name="connsiteX5" fmla="*/ 245533 w 599148"/>
              <a:gd name="connsiteY5" fmla="*/ 558800 h 719666"/>
              <a:gd name="connsiteX6" fmla="*/ 245533 w 599148"/>
              <a:gd name="connsiteY6" fmla="*/ 491066 h 719666"/>
              <a:gd name="connsiteX7" fmla="*/ 220133 w 599148"/>
              <a:gd name="connsiteY7" fmla="*/ 474133 h 719666"/>
              <a:gd name="connsiteX8" fmla="*/ 194733 w 599148"/>
              <a:gd name="connsiteY8" fmla="*/ 364066 h 719666"/>
              <a:gd name="connsiteX9" fmla="*/ 169333 w 599148"/>
              <a:gd name="connsiteY9" fmla="*/ 347133 h 719666"/>
              <a:gd name="connsiteX10" fmla="*/ 118533 w 599148"/>
              <a:gd name="connsiteY10" fmla="*/ 330200 h 719666"/>
              <a:gd name="connsiteX11" fmla="*/ 84666 w 599148"/>
              <a:gd name="connsiteY11" fmla="*/ 296333 h 719666"/>
              <a:gd name="connsiteX12" fmla="*/ 59266 w 599148"/>
              <a:gd name="connsiteY12" fmla="*/ 279400 h 719666"/>
              <a:gd name="connsiteX13" fmla="*/ 0 w 599148"/>
              <a:gd name="connsiteY13" fmla="*/ 211666 h 719666"/>
              <a:gd name="connsiteX14" fmla="*/ 33866 w 599148"/>
              <a:gd name="connsiteY14" fmla="*/ 194733 h 719666"/>
              <a:gd name="connsiteX15" fmla="*/ 59266 w 599148"/>
              <a:gd name="connsiteY15" fmla="*/ 186266 h 719666"/>
              <a:gd name="connsiteX16" fmla="*/ 110066 w 599148"/>
              <a:gd name="connsiteY16" fmla="*/ 135466 h 719666"/>
              <a:gd name="connsiteX17" fmla="*/ 203200 w 599148"/>
              <a:gd name="connsiteY17" fmla="*/ 127000 h 719666"/>
              <a:gd name="connsiteX18" fmla="*/ 220133 w 599148"/>
              <a:gd name="connsiteY18" fmla="*/ 110066 h 719666"/>
              <a:gd name="connsiteX19" fmla="*/ 304800 w 599148"/>
              <a:gd name="connsiteY19" fmla="*/ 93133 h 719666"/>
              <a:gd name="connsiteX20" fmla="*/ 355600 w 599148"/>
              <a:gd name="connsiteY20" fmla="*/ 67733 h 719666"/>
              <a:gd name="connsiteX21" fmla="*/ 397933 w 599148"/>
              <a:gd name="connsiteY21" fmla="*/ 25400 h 719666"/>
              <a:gd name="connsiteX22" fmla="*/ 414866 w 599148"/>
              <a:gd name="connsiteY22" fmla="*/ 8466 h 719666"/>
              <a:gd name="connsiteX23" fmla="*/ 448733 w 599148"/>
              <a:gd name="connsiteY23" fmla="*/ 0 h 719666"/>
              <a:gd name="connsiteX24" fmla="*/ 474133 w 599148"/>
              <a:gd name="connsiteY24" fmla="*/ 8466 h 719666"/>
              <a:gd name="connsiteX25" fmla="*/ 482600 w 599148"/>
              <a:gd name="connsiteY25" fmla="*/ 59266 h 719666"/>
              <a:gd name="connsiteX26" fmla="*/ 491066 w 599148"/>
              <a:gd name="connsiteY26" fmla="*/ 143933 h 719666"/>
              <a:gd name="connsiteX27" fmla="*/ 499533 w 599148"/>
              <a:gd name="connsiteY27" fmla="*/ 169333 h 719666"/>
              <a:gd name="connsiteX28" fmla="*/ 524933 w 599148"/>
              <a:gd name="connsiteY28" fmla="*/ 270933 h 719666"/>
              <a:gd name="connsiteX29" fmla="*/ 541866 w 599148"/>
              <a:gd name="connsiteY29" fmla="*/ 296333 h 719666"/>
              <a:gd name="connsiteX30" fmla="*/ 550333 w 599148"/>
              <a:gd name="connsiteY30" fmla="*/ 321733 h 719666"/>
              <a:gd name="connsiteX31" fmla="*/ 584200 w 599148"/>
              <a:gd name="connsiteY31" fmla="*/ 364066 h 719666"/>
              <a:gd name="connsiteX32" fmla="*/ 584200 w 599148"/>
              <a:gd name="connsiteY32" fmla="*/ 524933 h 719666"/>
              <a:gd name="connsiteX33" fmla="*/ 567266 w 599148"/>
              <a:gd name="connsiteY33" fmla="*/ 541866 h 719666"/>
              <a:gd name="connsiteX34" fmla="*/ 533400 w 599148"/>
              <a:gd name="connsiteY34" fmla="*/ 584200 h 719666"/>
              <a:gd name="connsiteX35" fmla="*/ 524933 w 599148"/>
              <a:gd name="connsiteY35" fmla="*/ 618066 h 719666"/>
              <a:gd name="connsiteX36" fmla="*/ 465666 w 599148"/>
              <a:gd name="connsiteY36" fmla="*/ 651933 h 719666"/>
              <a:gd name="connsiteX37" fmla="*/ 440266 w 599148"/>
              <a:gd name="connsiteY37" fmla="*/ 677333 h 719666"/>
              <a:gd name="connsiteX38" fmla="*/ 321733 w 599148"/>
              <a:gd name="connsiteY38" fmla="*/ 685800 h 719666"/>
              <a:gd name="connsiteX39" fmla="*/ 287866 w 599148"/>
              <a:gd name="connsiteY39" fmla="*/ 719666 h 719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599148" h="719666">
                <a:moveTo>
                  <a:pt x="287866" y="719666"/>
                </a:moveTo>
                <a:lnTo>
                  <a:pt x="287866" y="719666"/>
                </a:lnTo>
                <a:cubicBezTo>
                  <a:pt x="279399" y="697088"/>
                  <a:pt x="270706" y="674594"/>
                  <a:pt x="262466" y="651933"/>
                </a:cubicBezTo>
                <a:cubicBezTo>
                  <a:pt x="259416" y="643546"/>
                  <a:pt x="257516" y="634736"/>
                  <a:pt x="254000" y="626533"/>
                </a:cubicBezTo>
                <a:cubicBezTo>
                  <a:pt x="241111" y="596459"/>
                  <a:pt x="237137" y="592772"/>
                  <a:pt x="220133" y="567266"/>
                </a:cubicBezTo>
                <a:cubicBezTo>
                  <a:pt x="228600" y="564444"/>
                  <a:pt x="239222" y="565111"/>
                  <a:pt x="245533" y="558800"/>
                </a:cubicBezTo>
                <a:cubicBezTo>
                  <a:pt x="260530" y="543804"/>
                  <a:pt x="252559" y="503362"/>
                  <a:pt x="245533" y="491066"/>
                </a:cubicBezTo>
                <a:cubicBezTo>
                  <a:pt x="240484" y="482231"/>
                  <a:pt x="228600" y="479777"/>
                  <a:pt x="220133" y="474133"/>
                </a:cubicBezTo>
                <a:cubicBezTo>
                  <a:pt x="213928" y="405885"/>
                  <a:pt x="232943" y="394635"/>
                  <a:pt x="194733" y="364066"/>
                </a:cubicBezTo>
                <a:cubicBezTo>
                  <a:pt x="186787" y="357709"/>
                  <a:pt x="178632" y="351266"/>
                  <a:pt x="169333" y="347133"/>
                </a:cubicBezTo>
                <a:cubicBezTo>
                  <a:pt x="153022" y="339884"/>
                  <a:pt x="118533" y="330200"/>
                  <a:pt x="118533" y="330200"/>
                </a:cubicBezTo>
                <a:cubicBezTo>
                  <a:pt x="107244" y="318911"/>
                  <a:pt x="97950" y="305189"/>
                  <a:pt x="84666" y="296333"/>
                </a:cubicBezTo>
                <a:cubicBezTo>
                  <a:pt x="76199" y="290689"/>
                  <a:pt x="66924" y="286101"/>
                  <a:pt x="59266" y="279400"/>
                </a:cubicBezTo>
                <a:cubicBezTo>
                  <a:pt x="19644" y="244731"/>
                  <a:pt x="22951" y="246094"/>
                  <a:pt x="0" y="211666"/>
                </a:cubicBezTo>
                <a:cubicBezTo>
                  <a:pt x="11289" y="206022"/>
                  <a:pt x="22265" y="199705"/>
                  <a:pt x="33866" y="194733"/>
                </a:cubicBezTo>
                <a:cubicBezTo>
                  <a:pt x="42069" y="191217"/>
                  <a:pt x="52410" y="191979"/>
                  <a:pt x="59266" y="186266"/>
                </a:cubicBezTo>
                <a:cubicBezTo>
                  <a:pt x="78578" y="170173"/>
                  <a:pt x="81719" y="141540"/>
                  <a:pt x="110066" y="135466"/>
                </a:cubicBezTo>
                <a:cubicBezTo>
                  <a:pt x="140547" y="128934"/>
                  <a:pt x="172155" y="129822"/>
                  <a:pt x="203200" y="127000"/>
                </a:cubicBezTo>
                <a:cubicBezTo>
                  <a:pt x="208844" y="121355"/>
                  <a:pt x="212993" y="113636"/>
                  <a:pt x="220133" y="110066"/>
                </a:cubicBezTo>
                <a:cubicBezTo>
                  <a:pt x="233623" y="103321"/>
                  <a:pt x="297154" y="94832"/>
                  <a:pt x="304800" y="93133"/>
                </a:cubicBezTo>
                <a:cubicBezTo>
                  <a:pt x="331089" y="87291"/>
                  <a:pt x="332767" y="82955"/>
                  <a:pt x="355600" y="67733"/>
                </a:cubicBezTo>
                <a:cubicBezTo>
                  <a:pt x="384629" y="24188"/>
                  <a:pt x="357614" y="57655"/>
                  <a:pt x="397933" y="25400"/>
                </a:cubicBezTo>
                <a:cubicBezTo>
                  <a:pt x="404166" y="20413"/>
                  <a:pt x="407726" y="12036"/>
                  <a:pt x="414866" y="8466"/>
                </a:cubicBezTo>
                <a:cubicBezTo>
                  <a:pt x="425274" y="3262"/>
                  <a:pt x="437444" y="2822"/>
                  <a:pt x="448733" y="0"/>
                </a:cubicBezTo>
                <a:cubicBezTo>
                  <a:pt x="457200" y="2822"/>
                  <a:pt x="469705" y="717"/>
                  <a:pt x="474133" y="8466"/>
                </a:cubicBezTo>
                <a:cubicBezTo>
                  <a:pt x="482650" y="23371"/>
                  <a:pt x="480471" y="42232"/>
                  <a:pt x="482600" y="59266"/>
                </a:cubicBezTo>
                <a:cubicBezTo>
                  <a:pt x="486118" y="87410"/>
                  <a:pt x="486753" y="115900"/>
                  <a:pt x="491066" y="143933"/>
                </a:cubicBezTo>
                <a:cubicBezTo>
                  <a:pt x="492423" y="152754"/>
                  <a:pt x="497233" y="160710"/>
                  <a:pt x="499533" y="169333"/>
                </a:cubicBezTo>
                <a:cubicBezTo>
                  <a:pt x="508528" y="203063"/>
                  <a:pt x="505569" y="241887"/>
                  <a:pt x="524933" y="270933"/>
                </a:cubicBezTo>
                <a:cubicBezTo>
                  <a:pt x="530577" y="279400"/>
                  <a:pt x="537315" y="287232"/>
                  <a:pt x="541866" y="296333"/>
                </a:cubicBezTo>
                <a:cubicBezTo>
                  <a:pt x="545857" y="304315"/>
                  <a:pt x="546342" y="313751"/>
                  <a:pt x="550333" y="321733"/>
                </a:cubicBezTo>
                <a:cubicBezTo>
                  <a:pt x="561015" y="343096"/>
                  <a:pt x="568448" y="348315"/>
                  <a:pt x="584200" y="364066"/>
                </a:cubicBezTo>
                <a:cubicBezTo>
                  <a:pt x="604995" y="426455"/>
                  <a:pt x="603249" y="410640"/>
                  <a:pt x="584200" y="524933"/>
                </a:cubicBezTo>
                <a:cubicBezTo>
                  <a:pt x="582888" y="532807"/>
                  <a:pt x="572911" y="536222"/>
                  <a:pt x="567266" y="541866"/>
                </a:cubicBezTo>
                <a:cubicBezTo>
                  <a:pt x="539592" y="624895"/>
                  <a:pt x="584458" y="507614"/>
                  <a:pt x="533400" y="584200"/>
                </a:cubicBezTo>
                <a:cubicBezTo>
                  <a:pt x="526945" y="593882"/>
                  <a:pt x="531388" y="608384"/>
                  <a:pt x="524933" y="618066"/>
                </a:cubicBezTo>
                <a:cubicBezTo>
                  <a:pt x="518948" y="627044"/>
                  <a:pt x="471528" y="649002"/>
                  <a:pt x="465666" y="651933"/>
                </a:cubicBezTo>
                <a:cubicBezTo>
                  <a:pt x="457199" y="660400"/>
                  <a:pt x="449464" y="669668"/>
                  <a:pt x="440266" y="677333"/>
                </a:cubicBezTo>
                <a:cubicBezTo>
                  <a:pt x="400039" y="710855"/>
                  <a:pt x="390964" y="697338"/>
                  <a:pt x="321733" y="685800"/>
                </a:cubicBezTo>
                <a:cubicBezTo>
                  <a:pt x="317796" y="685144"/>
                  <a:pt x="293511" y="714022"/>
                  <a:pt x="287866" y="71966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9" name="Полилиния: фигура 108">
            <a:extLst>
              <a:ext uri="{FF2B5EF4-FFF2-40B4-BE49-F238E27FC236}">
                <a16:creationId xmlns:a16="http://schemas.microsoft.com/office/drawing/2014/main" id="{250F2C59-17C8-49B1-964F-2A87EB9DAC8D}"/>
              </a:ext>
            </a:extLst>
          </p:cNvPr>
          <p:cNvSpPr/>
          <p:nvPr/>
        </p:nvSpPr>
        <p:spPr>
          <a:xfrm>
            <a:off x="10820400" y="1513490"/>
            <a:ext cx="1143226" cy="1315139"/>
          </a:xfrm>
          <a:custGeom>
            <a:avLst/>
            <a:gdLst>
              <a:gd name="connsiteX0" fmla="*/ 914400 w 1143226"/>
              <a:gd name="connsiteY0" fmla="*/ 1246643 h 1315139"/>
              <a:gd name="connsiteX1" fmla="*/ 914400 w 1143226"/>
              <a:gd name="connsiteY1" fmla="*/ 1246643 h 1315139"/>
              <a:gd name="connsiteX2" fmla="*/ 846667 w 1143226"/>
              <a:gd name="connsiteY2" fmla="*/ 1204310 h 1315139"/>
              <a:gd name="connsiteX3" fmla="*/ 829733 w 1143226"/>
              <a:gd name="connsiteY3" fmla="*/ 1187377 h 1315139"/>
              <a:gd name="connsiteX4" fmla="*/ 812800 w 1143226"/>
              <a:gd name="connsiteY4" fmla="*/ 1136577 h 1315139"/>
              <a:gd name="connsiteX5" fmla="*/ 770467 w 1143226"/>
              <a:gd name="connsiteY5" fmla="*/ 1102710 h 1315139"/>
              <a:gd name="connsiteX6" fmla="*/ 745067 w 1143226"/>
              <a:gd name="connsiteY6" fmla="*/ 1077310 h 1315139"/>
              <a:gd name="connsiteX7" fmla="*/ 728133 w 1143226"/>
              <a:gd name="connsiteY7" fmla="*/ 1051910 h 1315139"/>
              <a:gd name="connsiteX8" fmla="*/ 694267 w 1143226"/>
              <a:gd name="connsiteY8" fmla="*/ 1043443 h 1315139"/>
              <a:gd name="connsiteX9" fmla="*/ 651933 w 1143226"/>
              <a:gd name="connsiteY9" fmla="*/ 1060377 h 1315139"/>
              <a:gd name="connsiteX10" fmla="*/ 635000 w 1143226"/>
              <a:gd name="connsiteY10" fmla="*/ 1094243 h 1315139"/>
              <a:gd name="connsiteX11" fmla="*/ 618067 w 1143226"/>
              <a:gd name="connsiteY11" fmla="*/ 1043443 h 1315139"/>
              <a:gd name="connsiteX12" fmla="*/ 677333 w 1143226"/>
              <a:gd name="connsiteY12" fmla="*/ 958777 h 1315139"/>
              <a:gd name="connsiteX13" fmla="*/ 668867 w 1143226"/>
              <a:gd name="connsiteY13" fmla="*/ 891043 h 1315139"/>
              <a:gd name="connsiteX14" fmla="*/ 618067 w 1143226"/>
              <a:gd name="connsiteY14" fmla="*/ 874110 h 1315139"/>
              <a:gd name="connsiteX15" fmla="*/ 397933 w 1143226"/>
              <a:gd name="connsiteY15" fmla="*/ 891043 h 1315139"/>
              <a:gd name="connsiteX16" fmla="*/ 347133 w 1143226"/>
              <a:gd name="connsiteY16" fmla="*/ 882577 h 1315139"/>
              <a:gd name="connsiteX17" fmla="*/ 372533 w 1143226"/>
              <a:gd name="connsiteY17" fmla="*/ 840243 h 1315139"/>
              <a:gd name="connsiteX18" fmla="*/ 338667 w 1143226"/>
              <a:gd name="connsiteY18" fmla="*/ 823310 h 1315139"/>
              <a:gd name="connsiteX19" fmla="*/ 296333 w 1143226"/>
              <a:gd name="connsiteY19" fmla="*/ 806377 h 1315139"/>
              <a:gd name="connsiteX20" fmla="*/ 287867 w 1143226"/>
              <a:gd name="connsiteY20" fmla="*/ 679377 h 1315139"/>
              <a:gd name="connsiteX21" fmla="*/ 254000 w 1143226"/>
              <a:gd name="connsiteY21" fmla="*/ 662443 h 1315139"/>
              <a:gd name="connsiteX22" fmla="*/ 220133 w 1143226"/>
              <a:gd name="connsiteY22" fmla="*/ 628577 h 1315139"/>
              <a:gd name="connsiteX23" fmla="*/ 211667 w 1143226"/>
              <a:gd name="connsiteY23" fmla="*/ 603177 h 1315139"/>
              <a:gd name="connsiteX24" fmla="*/ 186267 w 1143226"/>
              <a:gd name="connsiteY24" fmla="*/ 569310 h 1315139"/>
              <a:gd name="connsiteX25" fmla="*/ 169333 w 1143226"/>
              <a:gd name="connsiteY25" fmla="*/ 543910 h 1315139"/>
              <a:gd name="connsiteX26" fmla="*/ 177800 w 1143226"/>
              <a:gd name="connsiteY26" fmla="*/ 467710 h 1315139"/>
              <a:gd name="connsiteX27" fmla="*/ 203200 w 1143226"/>
              <a:gd name="connsiteY27" fmla="*/ 459243 h 1315139"/>
              <a:gd name="connsiteX28" fmla="*/ 228600 w 1143226"/>
              <a:gd name="connsiteY28" fmla="*/ 399977 h 1315139"/>
              <a:gd name="connsiteX29" fmla="*/ 220133 w 1143226"/>
              <a:gd name="connsiteY29" fmla="*/ 315310 h 1315139"/>
              <a:gd name="connsiteX30" fmla="*/ 143933 w 1143226"/>
              <a:gd name="connsiteY30" fmla="*/ 306843 h 1315139"/>
              <a:gd name="connsiteX31" fmla="*/ 110067 w 1143226"/>
              <a:gd name="connsiteY31" fmla="*/ 298377 h 1315139"/>
              <a:gd name="connsiteX32" fmla="*/ 16933 w 1143226"/>
              <a:gd name="connsiteY32" fmla="*/ 281443 h 1315139"/>
              <a:gd name="connsiteX33" fmla="*/ 0 w 1143226"/>
              <a:gd name="connsiteY33" fmla="*/ 256043 h 1315139"/>
              <a:gd name="connsiteX34" fmla="*/ 16933 w 1143226"/>
              <a:gd name="connsiteY34" fmla="*/ 230643 h 1315139"/>
              <a:gd name="connsiteX35" fmla="*/ 76200 w 1143226"/>
              <a:gd name="connsiteY35" fmla="*/ 196777 h 1315139"/>
              <a:gd name="connsiteX36" fmla="*/ 101600 w 1143226"/>
              <a:gd name="connsiteY36" fmla="*/ 95177 h 1315139"/>
              <a:gd name="connsiteX37" fmla="*/ 110067 w 1143226"/>
              <a:gd name="connsiteY37" fmla="*/ 52843 h 1315139"/>
              <a:gd name="connsiteX38" fmla="*/ 194733 w 1143226"/>
              <a:gd name="connsiteY38" fmla="*/ 27443 h 1315139"/>
              <a:gd name="connsiteX39" fmla="*/ 220133 w 1143226"/>
              <a:gd name="connsiteY39" fmla="*/ 2043 h 1315139"/>
              <a:gd name="connsiteX40" fmla="*/ 626533 w 1143226"/>
              <a:gd name="connsiteY40" fmla="*/ 10510 h 1315139"/>
              <a:gd name="connsiteX41" fmla="*/ 685800 w 1143226"/>
              <a:gd name="connsiteY41" fmla="*/ 69777 h 1315139"/>
              <a:gd name="connsiteX42" fmla="*/ 745067 w 1143226"/>
              <a:gd name="connsiteY42" fmla="*/ 103643 h 1315139"/>
              <a:gd name="connsiteX43" fmla="*/ 770467 w 1143226"/>
              <a:gd name="connsiteY43" fmla="*/ 86710 h 1315139"/>
              <a:gd name="connsiteX44" fmla="*/ 863600 w 1143226"/>
              <a:gd name="connsiteY44" fmla="*/ 103643 h 1315139"/>
              <a:gd name="connsiteX45" fmla="*/ 889000 w 1143226"/>
              <a:gd name="connsiteY45" fmla="*/ 129043 h 1315139"/>
              <a:gd name="connsiteX46" fmla="*/ 922867 w 1143226"/>
              <a:gd name="connsiteY46" fmla="*/ 137510 h 1315139"/>
              <a:gd name="connsiteX47" fmla="*/ 948267 w 1143226"/>
              <a:gd name="connsiteY47" fmla="*/ 188310 h 1315139"/>
              <a:gd name="connsiteX48" fmla="*/ 973667 w 1143226"/>
              <a:gd name="connsiteY48" fmla="*/ 298377 h 1315139"/>
              <a:gd name="connsiteX49" fmla="*/ 999067 w 1143226"/>
              <a:gd name="connsiteY49" fmla="*/ 323777 h 1315139"/>
              <a:gd name="connsiteX50" fmla="*/ 1024467 w 1143226"/>
              <a:gd name="connsiteY50" fmla="*/ 383043 h 1315139"/>
              <a:gd name="connsiteX51" fmla="*/ 1058333 w 1143226"/>
              <a:gd name="connsiteY51" fmla="*/ 526977 h 1315139"/>
              <a:gd name="connsiteX52" fmla="*/ 1075267 w 1143226"/>
              <a:gd name="connsiteY52" fmla="*/ 569310 h 1315139"/>
              <a:gd name="connsiteX53" fmla="*/ 1100667 w 1143226"/>
              <a:gd name="connsiteY53" fmla="*/ 679377 h 1315139"/>
              <a:gd name="connsiteX54" fmla="*/ 1126067 w 1143226"/>
              <a:gd name="connsiteY54" fmla="*/ 747110 h 1315139"/>
              <a:gd name="connsiteX55" fmla="*/ 1143000 w 1143226"/>
              <a:gd name="connsiteY55" fmla="*/ 831777 h 1315139"/>
              <a:gd name="connsiteX56" fmla="*/ 1126067 w 1143226"/>
              <a:gd name="connsiteY56" fmla="*/ 907977 h 1315139"/>
              <a:gd name="connsiteX57" fmla="*/ 1117600 w 1143226"/>
              <a:gd name="connsiteY57" fmla="*/ 941843 h 1315139"/>
              <a:gd name="connsiteX58" fmla="*/ 1100667 w 1143226"/>
              <a:gd name="connsiteY58" fmla="*/ 1001110 h 1315139"/>
              <a:gd name="connsiteX59" fmla="*/ 1092200 w 1143226"/>
              <a:gd name="connsiteY59" fmla="*/ 1026510 h 1315139"/>
              <a:gd name="connsiteX60" fmla="*/ 1083733 w 1143226"/>
              <a:gd name="connsiteY60" fmla="*/ 1077310 h 1315139"/>
              <a:gd name="connsiteX61" fmla="*/ 1083733 w 1143226"/>
              <a:gd name="connsiteY61" fmla="*/ 1314377 h 1315139"/>
              <a:gd name="connsiteX62" fmla="*/ 999067 w 1143226"/>
              <a:gd name="connsiteY62" fmla="*/ 1297443 h 1315139"/>
              <a:gd name="connsiteX63" fmla="*/ 982133 w 1143226"/>
              <a:gd name="connsiteY63" fmla="*/ 1280510 h 1315139"/>
              <a:gd name="connsiteX64" fmla="*/ 914400 w 1143226"/>
              <a:gd name="connsiteY64" fmla="*/ 1246643 h 131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143226" h="1315139">
                <a:moveTo>
                  <a:pt x="914400" y="1246643"/>
                </a:moveTo>
                <a:lnTo>
                  <a:pt x="914400" y="1246643"/>
                </a:lnTo>
                <a:cubicBezTo>
                  <a:pt x="891822" y="1232532"/>
                  <a:pt x="868479" y="1219578"/>
                  <a:pt x="846667" y="1204310"/>
                </a:cubicBezTo>
                <a:cubicBezTo>
                  <a:pt x="840127" y="1199732"/>
                  <a:pt x="833303" y="1194517"/>
                  <a:pt x="829733" y="1187377"/>
                </a:cubicBezTo>
                <a:cubicBezTo>
                  <a:pt x="821750" y="1171412"/>
                  <a:pt x="825421" y="1149199"/>
                  <a:pt x="812800" y="1136577"/>
                </a:cubicBezTo>
                <a:cubicBezTo>
                  <a:pt x="763545" y="1087319"/>
                  <a:pt x="834539" y="1156103"/>
                  <a:pt x="770467" y="1102710"/>
                </a:cubicBezTo>
                <a:cubicBezTo>
                  <a:pt x="761269" y="1095045"/>
                  <a:pt x="752732" y="1086508"/>
                  <a:pt x="745067" y="1077310"/>
                </a:cubicBezTo>
                <a:cubicBezTo>
                  <a:pt x="738553" y="1069493"/>
                  <a:pt x="736600" y="1057555"/>
                  <a:pt x="728133" y="1051910"/>
                </a:cubicBezTo>
                <a:cubicBezTo>
                  <a:pt x="718451" y="1045455"/>
                  <a:pt x="705556" y="1046265"/>
                  <a:pt x="694267" y="1043443"/>
                </a:cubicBezTo>
                <a:cubicBezTo>
                  <a:pt x="680156" y="1049088"/>
                  <a:pt x="663473" y="1050486"/>
                  <a:pt x="651933" y="1060377"/>
                </a:cubicBezTo>
                <a:cubicBezTo>
                  <a:pt x="642350" y="1068591"/>
                  <a:pt x="646289" y="1099888"/>
                  <a:pt x="635000" y="1094243"/>
                </a:cubicBezTo>
                <a:cubicBezTo>
                  <a:pt x="619035" y="1086260"/>
                  <a:pt x="618067" y="1043443"/>
                  <a:pt x="618067" y="1043443"/>
                </a:cubicBezTo>
                <a:cubicBezTo>
                  <a:pt x="683151" y="1000055"/>
                  <a:pt x="665522" y="1029651"/>
                  <a:pt x="677333" y="958777"/>
                </a:cubicBezTo>
                <a:cubicBezTo>
                  <a:pt x="674511" y="936199"/>
                  <a:pt x="681915" y="909684"/>
                  <a:pt x="668867" y="891043"/>
                </a:cubicBezTo>
                <a:cubicBezTo>
                  <a:pt x="658631" y="876420"/>
                  <a:pt x="618067" y="874110"/>
                  <a:pt x="618067" y="874110"/>
                </a:cubicBezTo>
                <a:cubicBezTo>
                  <a:pt x="544689" y="879754"/>
                  <a:pt x="471492" y="888744"/>
                  <a:pt x="397933" y="891043"/>
                </a:cubicBezTo>
                <a:cubicBezTo>
                  <a:pt x="380775" y="891579"/>
                  <a:pt x="360538" y="893301"/>
                  <a:pt x="347133" y="882577"/>
                </a:cubicBezTo>
                <a:cubicBezTo>
                  <a:pt x="334922" y="872808"/>
                  <a:pt x="370043" y="842733"/>
                  <a:pt x="372533" y="840243"/>
                </a:cubicBezTo>
                <a:cubicBezTo>
                  <a:pt x="361244" y="834599"/>
                  <a:pt x="351191" y="824875"/>
                  <a:pt x="338667" y="823310"/>
                </a:cubicBezTo>
                <a:cubicBezTo>
                  <a:pt x="290595" y="817301"/>
                  <a:pt x="312734" y="855579"/>
                  <a:pt x="296333" y="806377"/>
                </a:cubicBezTo>
                <a:cubicBezTo>
                  <a:pt x="293511" y="764044"/>
                  <a:pt x="299838" y="720080"/>
                  <a:pt x="287867" y="679377"/>
                </a:cubicBezTo>
                <a:cubicBezTo>
                  <a:pt x="284306" y="667268"/>
                  <a:pt x="264097" y="670016"/>
                  <a:pt x="254000" y="662443"/>
                </a:cubicBezTo>
                <a:cubicBezTo>
                  <a:pt x="241228" y="652864"/>
                  <a:pt x="231422" y="639866"/>
                  <a:pt x="220133" y="628577"/>
                </a:cubicBezTo>
                <a:cubicBezTo>
                  <a:pt x="217311" y="620110"/>
                  <a:pt x="216095" y="610926"/>
                  <a:pt x="211667" y="603177"/>
                </a:cubicBezTo>
                <a:cubicBezTo>
                  <a:pt x="204666" y="590925"/>
                  <a:pt x="194469" y="580793"/>
                  <a:pt x="186267" y="569310"/>
                </a:cubicBezTo>
                <a:cubicBezTo>
                  <a:pt x="180352" y="561030"/>
                  <a:pt x="174978" y="552377"/>
                  <a:pt x="169333" y="543910"/>
                </a:cubicBezTo>
                <a:cubicBezTo>
                  <a:pt x="172155" y="518510"/>
                  <a:pt x="168309" y="491438"/>
                  <a:pt x="177800" y="467710"/>
                </a:cubicBezTo>
                <a:cubicBezTo>
                  <a:pt x="181115" y="459424"/>
                  <a:pt x="196889" y="465554"/>
                  <a:pt x="203200" y="459243"/>
                </a:cubicBezTo>
                <a:cubicBezTo>
                  <a:pt x="213662" y="448781"/>
                  <a:pt x="223540" y="415156"/>
                  <a:pt x="228600" y="399977"/>
                </a:cubicBezTo>
                <a:cubicBezTo>
                  <a:pt x="225778" y="371755"/>
                  <a:pt x="239212" y="336297"/>
                  <a:pt x="220133" y="315310"/>
                </a:cubicBezTo>
                <a:cubicBezTo>
                  <a:pt x="202942" y="296400"/>
                  <a:pt x="169192" y="310729"/>
                  <a:pt x="143933" y="306843"/>
                </a:cubicBezTo>
                <a:cubicBezTo>
                  <a:pt x="132432" y="305074"/>
                  <a:pt x="121515" y="300458"/>
                  <a:pt x="110067" y="298377"/>
                </a:cubicBezTo>
                <a:cubicBezTo>
                  <a:pt x="-1155" y="278155"/>
                  <a:pt x="93738" y="300645"/>
                  <a:pt x="16933" y="281443"/>
                </a:cubicBezTo>
                <a:cubicBezTo>
                  <a:pt x="11289" y="272976"/>
                  <a:pt x="0" y="266219"/>
                  <a:pt x="0" y="256043"/>
                </a:cubicBezTo>
                <a:cubicBezTo>
                  <a:pt x="0" y="245867"/>
                  <a:pt x="9738" y="237838"/>
                  <a:pt x="16933" y="230643"/>
                </a:cubicBezTo>
                <a:cubicBezTo>
                  <a:pt x="42562" y="205014"/>
                  <a:pt x="47138" y="206464"/>
                  <a:pt x="76200" y="196777"/>
                </a:cubicBezTo>
                <a:cubicBezTo>
                  <a:pt x="114190" y="158784"/>
                  <a:pt x="88777" y="191348"/>
                  <a:pt x="101600" y="95177"/>
                </a:cubicBezTo>
                <a:cubicBezTo>
                  <a:pt x="103502" y="80912"/>
                  <a:pt x="99891" y="63019"/>
                  <a:pt x="110067" y="52843"/>
                </a:cubicBezTo>
                <a:cubicBezTo>
                  <a:pt x="116936" y="45974"/>
                  <a:pt x="179386" y="31280"/>
                  <a:pt x="194733" y="27443"/>
                </a:cubicBezTo>
                <a:cubicBezTo>
                  <a:pt x="203200" y="18976"/>
                  <a:pt x="208169" y="2512"/>
                  <a:pt x="220133" y="2043"/>
                </a:cubicBezTo>
                <a:cubicBezTo>
                  <a:pt x="355525" y="-3266"/>
                  <a:pt x="491271" y="2553"/>
                  <a:pt x="626533" y="10510"/>
                </a:cubicBezTo>
                <a:cubicBezTo>
                  <a:pt x="646871" y="11706"/>
                  <a:pt x="681270" y="65247"/>
                  <a:pt x="685800" y="69777"/>
                </a:cubicBezTo>
                <a:cubicBezTo>
                  <a:pt x="697767" y="81744"/>
                  <a:pt x="731786" y="97003"/>
                  <a:pt x="745067" y="103643"/>
                </a:cubicBezTo>
                <a:cubicBezTo>
                  <a:pt x="753534" y="97999"/>
                  <a:pt x="760342" y="87722"/>
                  <a:pt x="770467" y="86710"/>
                </a:cubicBezTo>
                <a:cubicBezTo>
                  <a:pt x="792132" y="84544"/>
                  <a:pt x="839015" y="97497"/>
                  <a:pt x="863600" y="103643"/>
                </a:cubicBezTo>
                <a:cubicBezTo>
                  <a:pt x="872067" y="112110"/>
                  <a:pt x="878604" y="123102"/>
                  <a:pt x="889000" y="129043"/>
                </a:cubicBezTo>
                <a:cubicBezTo>
                  <a:pt x="899103" y="134816"/>
                  <a:pt x="913185" y="131055"/>
                  <a:pt x="922867" y="137510"/>
                </a:cubicBezTo>
                <a:cubicBezTo>
                  <a:pt x="936934" y="146888"/>
                  <a:pt x="943437" y="173822"/>
                  <a:pt x="948267" y="188310"/>
                </a:cubicBezTo>
                <a:cubicBezTo>
                  <a:pt x="953593" y="236252"/>
                  <a:pt x="947542" y="261803"/>
                  <a:pt x="973667" y="298377"/>
                </a:cubicBezTo>
                <a:cubicBezTo>
                  <a:pt x="980627" y="308120"/>
                  <a:pt x="990600" y="315310"/>
                  <a:pt x="999067" y="323777"/>
                </a:cubicBezTo>
                <a:cubicBezTo>
                  <a:pt x="1027829" y="438831"/>
                  <a:pt x="985488" y="285595"/>
                  <a:pt x="1024467" y="383043"/>
                </a:cubicBezTo>
                <a:cubicBezTo>
                  <a:pt x="1044399" y="432873"/>
                  <a:pt x="1044245" y="474148"/>
                  <a:pt x="1058333" y="526977"/>
                </a:cubicBezTo>
                <a:cubicBezTo>
                  <a:pt x="1062249" y="541662"/>
                  <a:pt x="1069622" y="555199"/>
                  <a:pt x="1075267" y="569310"/>
                </a:cubicBezTo>
                <a:cubicBezTo>
                  <a:pt x="1094611" y="666035"/>
                  <a:pt x="1070032" y="546624"/>
                  <a:pt x="1100667" y="679377"/>
                </a:cubicBezTo>
                <a:cubicBezTo>
                  <a:pt x="1113591" y="735382"/>
                  <a:pt x="1099409" y="707125"/>
                  <a:pt x="1126067" y="747110"/>
                </a:cubicBezTo>
                <a:cubicBezTo>
                  <a:pt x="1131711" y="775332"/>
                  <a:pt x="1141205" y="803052"/>
                  <a:pt x="1143000" y="831777"/>
                </a:cubicBezTo>
                <a:cubicBezTo>
                  <a:pt x="1144958" y="863113"/>
                  <a:pt x="1133779" y="880986"/>
                  <a:pt x="1126067" y="907977"/>
                </a:cubicBezTo>
                <a:cubicBezTo>
                  <a:pt x="1122870" y="919165"/>
                  <a:pt x="1120662" y="930617"/>
                  <a:pt x="1117600" y="941843"/>
                </a:cubicBezTo>
                <a:cubicBezTo>
                  <a:pt x="1112194" y="961665"/>
                  <a:pt x="1106571" y="981430"/>
                  <a:pt x="1100667" y="1001110"/>
                </a:cubicBezTo>
                <a:cubicBezTo>
                  <a:pt x="1098103" y="1009658"/>
                  <a:pt x="1094136" y="1017798"/>
                  <a:pt x="1092200" y="1026510"/>
                </a:cubicBezTo>
                <a:cubicBezTo>
                  <a:pt x="1088476" y="1043268"/>
                  <a:pt x="1086555" y="1060377"/>
                  <a:pt x="1083733" y="1077310"/>
                </a:cubicBezTo>
                <a:cubicBezTo>
                  <a:pt x="1100032" y="1158801"/>
                  <a:pt x="1114997" y="1216120"/>
                  <a:pt x="1083733" y="1314377"/>
                </a:cubicBezTo>
                <a:cubicBezTo>
                  <a:pt x="1082203" y="1319185"/>
                  <a:pt x="1008411" y="1299779"/>
                  <a:pt x="999067" y="1297443"/>
                </a:cubicBezTo>
                <a:cubicBezTo>
                  <a:pt x="993422" y="1291799"/>
                  <a:pt x="988366" y="1285497"/>
                  <a:pt x="982133" y="1280510"/>
                </a:cubicBezTo>
                <a:cubicBezTo>
                  <a:pt x="965106" y="1266889"/>
                  <a:pt x="925689" y="1252287"/>
                  <a:pt x="914400" y="124664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4A21733-F452-4177-AF81-FB277DD019F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2916" y="2124601"/>
            <a:ext cx="346815" cy="377392"/>
          </a:xfrm>
          <a:prstGeom prst="rect">
            <a:avLst/>
          </a:prstGeom>
        </p:spPr>
      </p:pic>
      <p:sp>
        <p:nvSpPr>
          <p:cNvPr id="110" name="Полилиния: фигура 109">
            <a:extLst>
              <a:ext uri="{FF2B5EF4-FFF2-40B4-BE49-F238E27FC236}">
                <a16:creationId xmlns:a16="http://schemas.microsoft.com/office/drawing/2014/main" id="{6F69B5EF-F6C4-48EE-AF23-8757D72C717C}"/>
              </a:ext>
            </a:extLst>
          </p:cNvPr>
          <p:cNvSpPr/>
          <p:nvPr/>
        </p:nvSpPr>
        <p:spPr>
          <a:xfrm>
            <a:off x="10134600" y="660400"/>
            <a:ext cx="508000" cy="982732"/>
          </a:xfrm>
          <a:custGeom>
            <a:avLst/>
            <a:gdLst>
              <a:gd name="connsiteX0" fmla="*/ 177800 w 508000"/>
              <a:gd name="connsiteY0" fmla="*/ 16933 h 982732"/>
              <a:gd name="connsiteX1" fmla="*/ 177800 w 508000"/>
              <a:gd name="connsiteY1" fmla="*/ 16933 h 982732"/>
              <a:gd name="connsiteX2" fmla="*/ 143933 w 508000"/>
              <a:gd name="connsiteY2" fmla="*/ 84667 h 982732"/>
              <a:gd name="connsiteX3" fmla="*/ 127000 w 508000"/>
              <a:gd name="connsiteY3" fmla="*/ 110067 h 982732"/>
              <a:gd name="connsiteX4" fmla="*/ 67733 w 508000"/>
              <a:gd name="connsiteY4" fmla="*/ 118533 h 982732"/>
              <a:gd name="connsiteX5" fmla="*/ 50800 w 508000"/>
              <a:gd name="connsiteY5" fmla="*/ 135467 h 982732"/>
              <a:gd name="connsiteX6" fmla="*/ 16933 w 508000"/>
              <a:gd name="connsiteY6" fmla="*/ 143933 h 982732"/>
              <a:gd name="connsiteX7" fmla="*/ 8467 w 508000"/>
              <a:gd name="connsiteY7" fmla="*/ 228600 h 982732"/>
              <a:gd name="connsiteX8" fmla="*/ 0 w 508000"/>
              <a:gd name="connsiteY8" fmla="*/ 254000 h 982732"/>
              <a:gd name="connsiteX9" fmla="*/ 33867 w 508000"/>
              <a:gd name="connsiteY9" fmla="*/ 330200 h 982732"/>
              <a:gd name="connsiteX10" fmla="*/ 42333 w 508000"/>
              <a:gd name="connsiteY10" fmla="*/ 364067 h 982732"/>
              <a:gd name="connsiteX11" fmla="*/ 50800 w 508000"/>
              <a:gd name="connsiteY11" fmla="*/ 431800 h 982732"/>
              <a:gd name="connsiteX12" fmla="*/ 110067 w 508000"/>
              <a:gd name="connsiteY12" fmla="*/ 499533 h 982732"/>
              <a:gd name="connsiteX13" fmla="*/ 127000 w 508000"/>
              <a:gd name="connsiteY13" fmla="*/ 601133 h 982732"/>
              <a:gd name="connsiteX14" fmla="*/ 228600 w 508000"/>
              <a:gd name="connsiteY14" fmla="*/ 609600 h 982732"/>
              <a:gd name="connsiteX15" fmla="*/ 262467 w 508000"/>
              <a:gd name="connsiteY15" fmla="*/ 643467 h 982732"/>
              <a:gd name="connsiteX16" fmla="*/ 245533 w 508000"/>
              <a:gd name="connsiteY16" fmla="*/ 660400 h 982732"/>
              <a:gd name="connsiteX17" fmla="*/ 228600 w 508000"/>
              <a:gd name="connsiteY17" fmla="*/ 736600 h 982732"/>
              <a:gd name="connsiteX18" fmla="*/ 194733 w 508000"/>
              <a:gd name="connsiteY18" fmla="*/ 787400 h 982732"/>
              <a:gd name="connsiteX19" fmla="*/ 203200 w 508000"/>
              <a:gd name="connsiteY19" fmla="*/ 914400 h 982732"/>
              <a:gd name="connsiteX20" fmla="*/ 228600 w 508000"/>
              <a:gd name="connsiteY20" fmla="*/ 939800 h 982732"/>
              <a:gd name="connsiteX21" fmla="*/ 279400 w 508000"/>
              <a:gd name="connsiteY21" fmla="*/ 965200 h 982732"/>
              <a:gd name="connsiteX22" fmla="*/ 321733 w 508000"/>
              <a:gd name="connsiteY22" fmla="*/ 982133 h 982732"/>
              <a:gd name="connsiteX23" fmla="*/ 457200 w 508000"/>
              <a:gd name="connsiteY23" fmla="*/ 914400 h 982732"/>
              <a:gd name="connsiteX24" fmla="*/ 474133 w 508000"/>
              <a:gd name="connsiteY24" fmla="*/ 880533 h 982732"/>
              <a:gd name="connsiteX25" fmla="*/ 491067 w 508000"/>
              <a:gd name="connsiteY25" fmla="*/ 787400 h 982732"/>
              <a:gd name="connsiteX26" fmla="*/ 508000 w 508000"/>
              <a:gd name="connsiteY26" fmla="*/ 736600 h 982732"/>
              <a:gd name="connsiteX27" fmla="*/ 491067 w 508000"/>
              <a:gd name="connsiteY27" fmla="*/ 584200 h 982732"/>
              <a:gd name="connsiteX28" fmla="*/ 465667 w 508000"/>
              <a:gd name="connsiteY28" fmla="*/ 558800 h 982732"/>
              <a:gd name="connsiteX29" fmla="*/ 440267 w 508000"/>
              <a:gd name="connsiteY29" fmla="*/ 364067 h 982732"/>
              <a:gd name="connsiteX30" fmla="*/ 431800 w 508000"/>
              <a:gd name="connsiteY30" fmla="*/ 118533 h 982732"/>
              <a:gd name="connsiteX31" fmla="*/ 414867 w 508000"/>
              <a:gd name="connsiteY31" fmla="*/ 84667 h 982732"/>
              <a:gd name="connsiteX32" fmla="*/ 389467 w 508000"/>
              <a:gd name="connsiteY32" fmla="*/ 67733 h 982732"/>
              <a:gd name="connsiteX33" fmla="*/ 338667 w 508000"/>
              <a:gd name="connsiteY33" fmla="*/ 16933 h 982732"/>
              <a:gd name="connsiteX34" fmla="*/ 321733 w 508000"/>
              <a:gd name="connsiteY34" fmla="*/ 0 h 982732"/>
              <a:gd name="connsiteX35" fmla="*/ 177800 w 508000"/>
              <a:gd name="connsiteY35" fmla="*/ 16933 h 98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08000" h="982732">
                <a:moveTo>
                  <a:pt x="177800" y="16933"/>
                </a:moveTo>
                <a:lnTo>
                  <a:pt x="177800" y="16933"/>
                </a:lnTo>
                <a:cubicBezTo>
                  <a:pt x="166511" y="39511"/>
                  <a:pt x="156021" y="62506"/>
                  <a:pt x="143933" y="84667"/>
                </a:cubicBezTo>
                <a:cubicBezTo>
                  <a:pt x="139060" y="93600"/>
                  <a:pt x="136299" y="105934"/>
                  <a:pt x="127000" y="110067"/>
                </a:cubicBezTo>
                <a:cubicBezTo>
                  <a:pt x="108764" y="118172"/>
                  <a:pt x="87489" y="115711"/>
                  <a:pt x="67733" y="118533"/>
                </a:cubicBezTo>
                <a:cubicBezTo>
                  <a:pt x="62089" y="124178"/>
                  <a:pt x="57940" y="131897"/>
                  <a:pt x="50800" y="135467"/>
                </a:cubicBezTo>
                <a:cubicBezTo>
                  <a:pt x="40392" y="140671"/>
                  <a:pt x="21748" y="133340"/>
                  <a:pt x="16933" y="143933"/>
                </a:cubicBezTo>
                <a:cubicBezTo>
                  <a:pt x="5196" y="169754"/>
                  <a:pt x="12780" y="200567"/>
                  <a:pt x="8467" y="228600"/>
                </a:cubicBezTo>
                <a:cubicBezTo>
                  <a:pt x="7110" y="237421"/>
                  <a:pt x="2822" y="245533"/>
                  <a:pt x="0" y="254000"/>
                </a:cubicBezTo>
                <a:cubicBezTo>
                  <a:pt x="22389" y="410718"/>
                  <a:pt x="-14503" y="257644"/>
                  <a:pt x="33867" y="330200"/>
                </a:cubicBezTo>
                <a:cubicBezTo>
                  <a:pt x="40322" y="339882"/>
                  <a:pt x="40420" y="352589"/>
                  <a:pt x="42333" y="364067"/>
                </a:cubicBezTo>
                <a:cubicBezTo>
                  <a:pt x="46074" y="386511"/>
                  <a:pt x="41837" y="410886"/>
                  <a:pt x="50800" y="431800"/>
                </a:cubicBezTo>
                <a:cubicBezTo>
                  <a:pt x="57919" y="448410"/>
                  <a:pt x="92150" y="481617"/>
                  <a:pt x="110067" y="499533"/>
                </a:cubicBezTo>
                <a:cubicBezTo>
                  <a:pt x="115711" y="533400"/>
                  <a:pt x="101840" y="577770"/>
                  <a:pt x="127000" y="601133"/>
                </a:cubicBezTo>
                <a:cubicBezTo>
                  <a:pt x="151903" y="624258"/>
                  <a:pt x="196163" y="599463"/>
                  <a:pt x="228600" y="609600"/>
                </a:cubicBezTo>
                <a:cubicBezTo>
                  <a:pt x="243838" y="614362"/>
                  <a:pt x="251178" y="632178"/>
                  <a:pt x="262467" y="643467"/>
                </a:cubicBezTo>
                <a:cubicBezTo>
                  <a:pt x="256822" y="649111"/>
                  <a:pt x="249103" y="653260"/>
                  <a:pt x="245533" y="660400"/>
                </a:cubicBezTo>
                <a:cubicBezTo>
                  <a:pt x="231478" y="688510"/>
                  <a:pt x="241945" y="707241"/>
                  <a:pt x="228600" y="736600"/>
                </a:cubicBezTo>
                <a:cubicBezTo>
                  <a:pt x="220178" y="755127"/>
                  <a:pt x="194733" y="787400"/>
                  <a:pt x="194733" y="787400"/>
                </a:cubicBezTo>
                <a:cubicBezTo>
                  <a:pt x="197555" y="829733"/>
                  <a:pt x="193996" y="872983"/>
                  <a:pt x="203200" y="914400"/>
                </a:cubicBezTo>
                <a:cubicBezTo>
                  <a:pt x="205797" y="926089"/>
                  <a:pt x="219402" y="932135"/>
                  <a:pt x="228600" y="939800"/>
                </a:cubicBezTo>
                <a:cubicBezTo>
                  <a:pt x="253121" y="960234"/>
                  <a:pt x="251631" y="954786"/>
                  <a:pt x="279400" y="965200"/>
                </a:cubicBezTo>
                <a:cubicBezTo>
                  <a:pt x="293630" y="970536"/>
                  <a:pt x="307622" y="976489"/>
                  <a:pt x="321733" y="982133"/>
                </a:cubicBezTo>
                <a:cubicBezTo>
                  <a:pt x="497122" y="970441"/>
                  <a:pt x="429338" y="1016561"/>
                  <a:pt x="457200" y="914400"/>
                </a:cubicBezTo>
                <a:cubicBezTo>
                  <a:pt x="460521" y="902223"/>
                  <a:pt x="468489" y="891822"/>
                  <a:pt x="474133" y="880533"/>
                </a:cubicBezTo>
                <a:cubicBezTo>
                  <a:pt x="479778" y="849489"/>
                  <a:pt x="483840" y="818115"/>
                  <a:pt x="491067" y="787400"/>
                </a:cubicBezTo>
                <a:cubicBezTo>
                  <a:pt x="495155" y="770025"/>
                  <a:pt x="508000" y="754449"/>
                  <a:pt x="508000" y="736600"/>
                </a:cubicBezTo>
                <a:cubicBezTo>
                  <a:pt x="508000" y="685487"/>
                  <a:pt x="502906" y="633923"/>
                  <a:pt x="491067" y="584200"/>
                </a:cubicBezTo>
                <a:cubicBezTo>
                  <a:pt x="488294" y="572552"/>
                  <a:pt x="474134" y="567267"/>
                  <a:pt x="465667" y="558800"/>
                </a:cubicBezTo>
                <a:cubicBezTo>
                  <a:pt x="461871" y="532229"/>
                  <a:pt x="442413" y="404851"/>
                  <a:pt x="440267" y="364067"/>
                </a:cubicBezTo>
                <a:cubicBezTo>
                  <a:pt x="435963" y="282287"/>
                  <a:pt x="439214" y="200090"/>
                  <a:pt x="431800" y="118533"/>
                </a:cubicBezTo>
                <a:cubicBezTo>
                  <a:pt x="430657" y="105964"/>
                  <a:pt x="422947" y="94363"/>
                  <a:pt x="414867" y="84667"/>
                </a:cubicBezTo>
                <a:cubicBezTo>
                  <a:pt x="408353" y="76850"/>
                  <a:pt x="397934" y="73378"/>
                  <a:pt x="389467" y="67733"/>
                </a:cubicBezTo>
                <a:cubicBezTo>
                  <a:pt x="374441" y="22656"/>
                  <a:pt x="391152" y="54422"/>
                  <a:pt x="338667" y="16933"/>
                </a:cubicBezTo>
                <a:cubicBezTo>
                  <a:pt x="332171" y="12293"/>
                  <a:pt x="329654" y="990"/>
                  <a:pt x="321733" y="0"/>
                </a:cubicBezTo>
                <a:lnTo>
                  <a:pt x="177800" y="1693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25297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A64B0-2E6C-4491-B5D9-70AE95F6B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65023"/>
            <a:ext cx="117348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порядок отримання іноземним громадянином документа, що засвідчує реєстрацію у Державному реєстрі фізичних осіб- платників податків (далі – ДРФО)</a:t>
            </a:r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D7B819-E3D5-4B28-B5D3-B292C43461F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679" y="65226"/>
            <a:ext cx="2472988" cy="599797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A05E7E43-B044-4E47-AC9D-276098F44C96}"/>
              </a:ext>
            </a:extLst>
          </p:cNvPr>
          <p:cNvSpPr/>
          <p:nvPr/>
        </p:nvSpPr>
        <p:spPr>
          <a:xfrm>
            <a:off x="84306" y="1853280"/>
            <a:ext cx="2701587" cy="28711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ЧОГО ПОЧАТИ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Подати Облікову картку фізичної особи за формою № 1ДР, у разі якщо реєстраційний номер облікової картки платника податків вже був присвоєний подається заява за формою № 5ДР.</a:t>
            </a:r>
            <a:endParaRPr lang="uk-UA" dirty="0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6D1C7A1-0A77-4BE4-AD82-E19C692090E0}"/>
              </a:ext>
            </a:extLst>
          </p:cNvPr>
          <p:cNvSpPr/>
          <p:nvPr/>
        </p:nvSpPr>
        <p:spPr>
          <a:xfrm>
            <a:off x="2532255" y="1921865"/>
            <a:ext cx="4503544" cy="32683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ХТО І КУДИ ПОДАЄ ДОКУМЕНТИ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Іноземці та особи без громадянства звертаються особисто або через законного представника.</a:t>
            </a:r>
          </a:p>
          <a:p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 подаються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Головних управлінь ДПС, якщо особа має іноземний паспорт в якому проставлена відмітка про перетин кордону.</a:t>
            </a:r>
          </a:p>
          <a:p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будь-якого контролюючого органу, за наявності посвідки на постійне або тимчасове 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проживання, посвідчення біженця, 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 особи, яка потребує додаткового захисту. </a:t>
            </a:r>
            <a:endParaRPr lang="uk-UA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7BDFCE19-36B7-4A13-8144-4CC7A438BCEF}"/>
              </a:ext>
            </a:extLst>
          </p:cNvPr>
          <p:cNvSpPr/>
          <p:nvPr/>
        </p:nvSpPr>
        <p:spPr>
          <a:xfrm>
            <a:off x="6858000" y="1921864"/>
            <a:ext cx="5029200" cy="493613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ДОКУМЕНТИ ПОТРІБНІ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особа звертається особисто подає один з таких документів:</a:t>
            </a:r>
          </a:p>
          <a:p>
            <a:endParaRPr lang="uk-UA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Паспортний документ іноземця, що підтверджує громадянство іноземця, посвідчує особу іноземця або особу без громадянства, надає право на в'їзд або виїзд з держави і визнається Україно. та його переклад українською мовою;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Посвідку на постійне проживання;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Посвідку на тимчасове проживання;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 біженця;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Посвідчення особи, яка потребує додаткового захисту.</a:t>
            </a:r>
          </a:p>
          <a:p>
            <a:endParaRPr lang="uk-UA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Законний представник подає: 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що посвідчує особу такого представника;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що посвідчує особу довірителя, або його ксерокопію (з чітким зображенням) та його переклад українською мовою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довіреність, засвідчена у нотаріальному порядку.</a:t>
            </a:r>
            <a:endParaRPr lang="uk-UA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B8AE8ED8-9200-4A6F-8E90-296A0A4463AB}"/>
              </a:ext>
            </a:extLst>
          </p:cNvPr>
          <p:cNvSpPr/>
          <p:nvPr/>
        </p:nvSpPr>
        <p:spPr>
          <a:xfrm>
            <a:off x="84306" y="4792985"/>
            <a:ext cx="2447949" cy="19997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СКІЛЬКІ ЧАСУ ЦЕ ЗАЙМАЄ?</a:t>
            </a:r>
          </a:p>
          <a:p>
            <a:endParaRPr lang="uk-UA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особи у ДРФО здійснюється впродовж 3 робочих днів після звернення.  </a:t>
            </a:r>
          </a:p>
          <a:p>
            <a:pPr algn="ctr"/>
            <a:endParaRPr lang="uk-UA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4CCD531-FB67-41AC-840D-941A9DCB5F60}"/>
              </a:ext>
            </a:extLst>
          </p:cNvPr>
          <p:cNvSpPr/>
          <p:nvPr/>
        </p:nvSpPr>
        <p:spPr>
          <a:xfrm>
            <a:off x="2532255" y="5126887"/>
            <a:ext cx="4503544" cy="1665887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ОТРИМАТИ ГОТОВИЙ ДОКУМЕНТ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мент, що засвідчує реєстрацію іноземця в ДРФО (картка платника податків) може бути виданий особисто іноземцю або представнику за довіреністю. </a:t>
            </a:r>
            <a:endParaRPr lang="uk-UA" dirty="0"/>
          </a:p>
        </p:txBody>
      </p:sp>
      <p:pic>
        <p:nvPicPr>
          <p:cNvPr id="13" name="Рисунок 12" descr="Бизнес-презентация">
            <a:extLst>
              <a:ext uri="{FF2B5EF4-FFF2-40B4-BE49-F238E27FC236}">
                <a16:creationId xmlns:a16="http://schemas.microsoft.com/office/drawing/2014/main" id="{C43B81BA-981D-49FA-BDA4-258F90C436B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1" y="1855467"/>
            <a:ext cx="787038" cy="803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Документ">
            <a:extLst>
              <a:ext uri="{FF2B5EF4-FFF2-40B4-BE49-F238E27FC236}">
                <a16:creationId xmlns:a16="http://schemas.microsoft.com/office/drawing/2014/main" id="{28CC0191-CC13-4F13-95E8-BD4959D935EA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83746" y="1586357"/>
            <a:ext cx="1008253" cy="1148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Презентация">
            <a:extLst>
              <a:ext uri="{FF2B5EF4-FFF2-40B4-BE49-F238E27FC236}">
                <a16:creationId xmlns:a16="http://schemas.microsoft.com/office/drawing/2014/main" id="{5A48E917-4CD9-4A00-B6B3-B070B9B857FA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306" y="1379392"/>
            <a:ext cx="1008253" cy="945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Календарь">
            <a:extLst>
              <a:ext uri="{FF2B5EF4-FFF2-40B4-BE49-F238E27FC236}">
                <a16:creationId xmlns:a16="http://schemas.microsoft.com/office/drawing/2014/main" id="{04022682-944B-42FF-9EEF-A9576B29DE2F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141" y="4340865"/>
            <a:ext cx="822417" cy="62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Документ">
            <a:extLst>
              <a:ext uri="{FF2B5EF4-FFF2-40B4-BE49-F238E27FC236}">
                <a16:creationId xmlns:a16="http://schemas.microsoft.com/office/drawing/2014/main" id="{BDFA066B-F340-4D87-91CA-29110E216FD6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9523" y="4547129"/>
            <a:ext cx="8286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615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3611EF-1CA9-45CF-832A-1DC7BBFF7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657614"/>
            <a:ext cx="11540066" cy="1325563"/>
          </a:xfrm>
        </p:spPr>
        <p:txBody>
          <a:bodyPr>
            <a:noAutofit/>
          </a:bodyPr>
          <a:lstStyle/>
          <a:p>
            <a:pPr algn="ctr"/>
            <a:r>
              <a:rPr lang="uk-UA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Який порядок отримання дитиною до 14 років документа, що засвідчує реєстрацію у державному реєстрі фізичних осіб  - платників податків (далі – ДРФО)</a:t>
            </a:r>
            <a:r>
              <a:rPr lang="ru-R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34AD6F1-E341-4CAE-843A-E4A7C239765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679" y="65226"/>
            <a:ext cx="2472988" cy="599797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09B0BAD-D789-402D-B956-9CAEFD9384DD}"/>
              </a:ext>
            </a:extLst>
          </p:cNvPr>
          <p:cNvSpPr/>
          <p:nvPr/>
        </p:nvSpPr>
        <p:spPr>
          <a:xfrm>
            <a:off x="2404530" y="4624159"/>
            <a:ext cx="3911603" cy="183912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ОТРИМАТИ ГОТОВИЙ ДОКУМЕНТ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що засвідчує реєстрацію дитини у ДРФО (картка платника податків), може бути виданий одному з батьків (прийомних батьків, усиновителів, опікунів) або представнику за довіреністю. </a:t>
            </a:r>
          </a:p>
          <a:p>
            <a:pPr algn="ctr"/>
            <a:endParaRPr lang="uk-UA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65D97E6-558B-4D62-9336-C0514FB865E0}"/>
              </a:ext>
            </a:extLst>
          </p:cNvPr>
          <p:cNvSpPr/>
          <p:nvPr/>
        </p:nvSpPr>
        <p:spPr>
          <a:xfrm>
            <a:off x="151679" y="1659467"/>
            <a:ext cx="2172060" cy="2328333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ЧОГО ПОЧАТИ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Подати Облікову картку </a:t>
            </a:r>
            <a:endParaRPr lang="en-US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фізичної особи за формою № 1ДР, яка є одночасно заявою для реєстрації в ДРФО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15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5073B14-5E09-484D-9041-2E637EC102B5}"/>
              </a:ext>
            </a:extLst>
          </p:cNvPr>
          <p:cNvSpPr/>
          <p:nvPr/>
        </p:nvSpPr>
        <p:spPr>
          <a:xfrm>
            <a:off x="6417735" y="1950901"/>
            <a:ext cx="5587998" cy="4771632"/>
          </a:xfrm>
          <a:prstGeom prst="rect">
            <a:avLst/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 ДОКУМЕНТИ ПОТРІБНІ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 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Свідоцтво про народження дитини.</a:t>
            </a:r>
          </a:p>
          <a:p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свідоцтво видане не українською мовою, необхідно надати засвідчений відповідно до законодавства переклад свідоцтва українською мовою (оригінал повертається після </a:t>
            </a:r>
            <a:r>
              <a:rPr lang="uk-UA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явлення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та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копію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Документ, </a:t>
            </a:r>
            <a:r>
              <a:rPr lang="ru-RU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посвідчує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особу одного з </a:t>
            </a:r>
            <a:r>
              <a:rPr lang="ru-RU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прийомних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усиновителів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5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опікунів</a:t>
            </a:r>
            <a:r>
              <a:rPr lang="ru-RU" sz="1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Додаткові документи (за потреби)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батьки або один із них на момент народження дитини були іноземцями чи особами без громадянства потрібно надати довідку про реєстрацію особи громадянином України (після </a:t>
            </a:r>
            <a:r>
              <a:rPr lang="uk-UA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явлення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повертається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проживання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перебування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надати</a:t>
            </a:r>
            <a:r>
              <a:rPr lang="ru-RU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витяг з реєстру територіальної громади, паспорт у вигляді книжечки, тимчасове посвідчення громадянина України.</a:t>
            </a:r>
          </a:p>
          <a:p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підтвердження статусу внутрішньо переміщеної особи надається довідка про взяття на облік внутрішньо переміщеної особи. 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041FE97-9183-41C6-8E15-6CD8866C113D}"/>
              </a:ext>
            </a:extLst>
          </p:cNvPr>
          <p:cNvSpPr/>
          <p:nvPr/>
        </p:nvSpPr>
        <p:spPr>
          <a:xfrm>
            <a:off x="151679" y="4169176"/>
            <a:ext cx="2159719" cy="2328333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4.СКІЛЬКІ ЧАСУ ЦЕ ЗАЙМАЄ?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Реєстрація особи у ДРФО здійснюється впродовж 3 робочих днів після звернення. 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uk-UA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AFE365E-41A1-41B3-A3EE-EE026EF25BC7}"/>
              </a:ext>
            </a:extLst>
          </p:cNvPr>
          <p:cNvSpPr/>
          <p:nvPr/>
        </p:nvSpPr>
        <p:spPr>
          <a:xfrm>
            <a:off x="2404530" y="2013090"/>
            <a:ext cx="3903133" cy="2508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ХТО І КУДИ ПОДАЄ ДОКУМЕНТИ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малолітньої дитини 14 рокі Облікову картку за ф.№ 1ДР подає один із батьків (прийомних батьків, усиновителів, опікунів) або представник за довіреністю.</a:t>
            </a:r>
          </a:p>
          <a:p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 подаються до будь-якого контролюючого органу:</a:t>
            </a:r>
          </a:p>
          <a:p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</a:t>
            </a:r>
          </a:p>
          <a:p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електронному вигляді через Е-кабінет або мобільний застосунок «Моя податкова».</a:t>
            </a: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56B78F6-6EE7-485D-B0B8-30BE52C12105}"/>
              </a:ext>
            </a:extLst>
          </p:cNvPr>
          <p:cNvSpPr/>
          <p:nvPr/>
        </p:nvSpPr>
        <p:spPr>
          <a:xfrm>
            <a:off x="6468537" y="2336800"/>
            <a:ext cx="254001" cy="2302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5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7B2F32A-9A31-49D9-A860-CB8998B3C233}"/>
              </a:ext>
            </a:extLst>
          </p:cNvPr>
          <p:cNvSpPr/>
          <p:nvPr/>
        </p:nvSpPr>
        <p:spPr>
          <a:xfrm>
            <a:off x="6510867" y="3476246"/>
            <a:ext cx="254001" cy="23029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k-UA" sz="1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61E91996-B505-443D-8D43-984DDAC977EF}"/>
              </a:ext>
            </a:extLst>
          </p:cNvPr>
          <p:cNvSpPr/>
          <p:nvPr/>
        </p:nvSpPr>
        <p:spPr>
          <a:xfrm>
            <a:off x="6612472" y="4393861"/>
            <a:ext cx="254001" cy="23029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۷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269C6AE-87CB-4727-A3B4-DCA452B2E802}"/>
              </a:ext>
            </a:extLst>
          </p:cNvPr>
          <p:cNvSpPr/>
          <p:nvPr/>
        </p:nvSpPr>
        <p:spPr>
          <a:xfrm>
            <a:off x="6604006" y="5319432"/>
            <a:ext cx="254001" cy="23029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solidFill>
                  <a:schemeClr val="tx1"/>
                </a:solidFill>
              </a:rPr>
              <a:t>۷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50200D3A-44B5-453A-A16F-D05CEFBF6992}"/>
              </a:ext>
            </a:extLst>
          </p:cNvPr>
          <p:cNvSpPr/>
          <p:nvPr/>
        </p:nvSpPr>
        <p:spPr>
          <a:xfrm>
            <a:off x="6595544" y="5984486"/>
            <a:ext cx="254001" cy="23029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AE" dirty="0">
                <a:solidFill>
                  <a:schemeClr val="tx1"/>
                </a:solidFill>
              </a:rPr>
              <a:t>۷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18" name="Рисунок 17" descr="Видео презентация">
            <a:extLst>
              <a:ext uri="{FF2B5EF4-FFF2-40B4-BE49-F238E27FC236}">
                <a16:creationId xmlns:a16="http://schemas.microsoft.com/office/drawing/2014/main" id="{2E85079A-F7C1-4A34-A0AA-5A9CB3968EC8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447" y="1396125"/>
            <a:ext cx="859420" cy="76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Презентация">
            <a:extLst>
              <a:ext uri="{FF2B5EF4-FFF2-40B4-BE49-F238E27FC236}">
                <a16:creationId xmlns:a16="http://schemas.microsoft.com/office/drawing/2014/main" id="{5D467C2D-F867-4D56-B010-F453AA74389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1800" y="3144626"/>
            <a:ext cx="851639" cy="84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Документ">
            <a:extLst>
              <a:ext uri="{FF2B5EF4-FFF2-40B4-BE49-F238E27FC236}">
                <a16:creationId xmlns:a16="http://schemas.microsoft.com/office/drawing/2014/main" id="{1CDF0972-3FFC-436E-84B8-6CC53AD611B8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21866" y="5723065"/>
            <a:ext cx="872075" cy="102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Настольный календарь">
            <a:extLst>
              <a:ext uri="{FF2B5EF4-FFF2-40B4-BE49-F238E27FC236}">
                <a16:creationId xmlns:a16="http://schemas.microsoft.com/office/drawing/2014/main" id="{64B5B1D8-202C-4DB2-9B02-4134A047AC0E}"/>
              </a:ext>
            </a:extLst>
          </p:cNvPr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3508" y="3870965"/>
            <a:ext cx="859420" cy="753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Редактировать документ">
            <a:extLst>
              <a:ext uri="{FF2B5EF4-FFF2-40B4-BE49-F238E27FC236}">
                <a16:creationId xmlns:a16="http://schemas.microsoft.com/office/drawing/2014/main" id="{2947024E-7650-4065-A4B0-B326115C53B0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514005" y="1423370"/>
            <a:ext cx="1271595" cy="1179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9451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D9E7D53-0894-4C7F-AECF-CAFFCF31E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16434"/>
            <a:ext cx="1756367" cy="157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>
            <a:extLst>
              <a:ext uri="{FF2B5EF4-FFF2-40B4-BE49-F238E27FC236}">
                <a16:creationId xmlns:a16="http://schemas.microsoft.com/office/drawing/2014/main" id="{0271C69F-B3E1-4803-BDA4-8E918A87D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02679" y="0"/>
            <a:ext cx="2389321" cy="2255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яйца_ГУ_4.jpg">
            <a:extLst>
              <a:ext uri="{FF2B5EF4-FFF2-40B4-BE49-F238E27FC236}">
                <a16:creationId xmlns:a16="http://schemas.microsoft.com/office/drawing/2014/main" id="{4464C2EB-0221-4726-8ADB-5188CD8AD77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377" y="63138"/>
            <a:ext cx="2576237" cy="624839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BA8BEC2-7B99-4E93-B7D4-C343F218D3A6}"/>
              </a:ext>
            </a:extLst>
          </p:cNvPr>
          <p:cNvSpPr/>
          <p:nvPr/>
        </p:nvSpPr>
        <p:spPr>
          <a:xfrm>
            <a:off x="2261057" y="847568"/>
            <a:ext cx="7324464" cy="5374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Консультації щодо електронних сервісів ДПС та подання звітних документів в електронному вигляді надаються за телефонами: </a:t>
            </a:r>
          </a:p>
          <a:p>
            <a:pPr indent="357188" algn="just">
              <a:lnSpc>
                <a:spcPct val="150000"/>
              </a:lnSpc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(048) 707-28-28, (048) 707-29-23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357188"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Телефони відповідальних осіб за організацію надання адміністративних послуг у Головному управлінні ДПС в Одеській області:  </a:t>
            </a:r>
          </a:p>
          <a:p>
            <a:pPr indent="357188" algn="just">
              <a:lnSpc>
                <a:spcPct val="150000"/>
              </a:lnSpc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(048) 707-29-08, (048) 707-29-95.</a:t>
            </a:r>
          </a:p>
          <a:p>
            <a:pPr indent="357188" algn="just">
              <a:lnSpc>
                <a:spcPct val="150000"/>
              </a:lnSpc>
            </a:pPr>
            <a:endParaRPr lang="uk-UA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>
              <a:lnSpc>
                <a:spcPct val="150000"/>
              </a:lnSpc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Перелік адміністративних послуг, адреси та порядок їх надання знаходяться 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субсайті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управління ДПС в Одеській області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вебпорталу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ДПС у розділі «Адміністративні послуги»:</a:t>
            </a:r>
          </a:p>
          <a:p>
            <a:pPr indent="357188" algn="just">
              <a:lnSpc>
                <a:spcPct val="150000"/>
              </a:lnSpc>
            </a:pPr>
            <a:endParaRPr lang="uk-UA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https://od.tax.gov.ua/diialnist/mistsya-nadannya-administrativnih-poslu/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>
              <a:lnSpc>
                <a:spcPct val="150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2996ECD-81D7-4302-BE79-7A114EA845E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lum bright="6000"/>
          </a:blip>
          <a:srcRect/>
          <a:stretch>
            <a:fillRect/>
          </a:stretch>
        </p:blipFill>
        <p:spPr bwMode="auto">
          <a:xfrm>
            <a:off x="170959" y="1906046"/>
            <a:ext cx="1910430" cy="2270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071B188-15A6-4D75-9C5E-D367CDD3D6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520" y="3429000"/>
            <a:ext cx="2270058" cy="327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71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C69DB5-6E31-460B-A924-1F29D1FE7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8" y="2838609"/>
            <a:ext cx="6302684" cy="351864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804A715-F013-4F0A-8913-7CD6FCFEE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298" y="2810101"/>
            <a:ext cx="5817326" cy="37569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306361-3FC4-44AB-936F-63C823725EAE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7" t="7299" r="26153" b="4539"/>
          <a:stretch/>
        </p:blipFill>
        <p:spPr>
          <a:xfrm>
            <a:off x="4354286" y="140542"/>
            <a:ext cx="2786743" cy="2723014"/>
          </a:xfrm>
          <a:prstGeom prst="ellipse">
            <a:avLst/>
          </a:prstGeom>
          <a:ln>
            <a:solidFill>
              <a:srgbClr val="126AB3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612BA6-8FAC-419E-AB52-EB11EBBBC5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1990" y="87086"/>
            <a:ext cx="3587930" cy="2747962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1D463470-3471-41D8-A4BC-44A2A319D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lum bright="16000"/>
          </a:blip>
          <a:srcRect/>
          <a:stretch>
            <a:fillRect/>
          </a:stretch>
        </p:blipFill>
        <p:spPr bwMode="auto">
          <a:xfrm>
            <a:off x="10677374" y="916781"/>
            <a:ext cx="1349164" cy="10885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5480F3A9-B455-4EDB-9500-BCE22E14F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79399" y="146869"/>
            <a:ext cx="3174887" cy="265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22">
            <a:extLst>
              <a:ext uri="{FF2B5EF4-FFF2-40B4-BE49-F238E27FC236}">
                <a16:creationId xmlns:a16="http://schemas.microsoft.com/office/drawing/2014/main" id="{FDC22D77-1887-4B5F-9FAD-8E7CF95A0A0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lum bright="6000"/>
          </a:blip>
          <a:srcRect/>
          <a:stretch>
            <a:fillRect/>
          </a:stretch>
        </p:blipFill>
        <p:spPr bwMode="auto">
          <a:xfrm>
            <a:off x="-60960" y="644435"/>
            <a:ext cx="1314995" cy="155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73776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600</TotalTime>
  <Words>1377</Words>
  <Application>Microsoft Office PowerPoint</Application>
  <PresentationFormat>Широкоэкранный</PresentationFormat>
  <Paragraphs>247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e-Ukraine Medium</vt:lpstr>
      <vt:lpstr>e-Ukraine Regular</vt:lpstr>
      <vt:lpstr>Times New Roman</vt:lpstr>
      <vt:lpstr>Wingdings</vt:lpstr>
      <vt:lpstr>Тема Office</vt:lpstr>
      <vt:lpstr>Презентация PowerPoint</vt:lpstr>
      <vt:lpstr>      Найбільш запитувані послуги за січень - лютий 2025 року    </vt:lpstr>
      <vt:lpstr>Презентация PowerPoint</vt:lpstr>
      <vt:lpstr>                 Перелік адміністративних послуг (без ліцензій)</vt:lpstr>
      <vt:lpstr>Презентация PowerPoint</vt:lpstr>
      <vt:lpstr>Який порядок отримання іноземним громадянином документа, що засвідчує реєстрацію у Державному реєстрі фізичних осіб- платників податків (далі – ДРФО)?</vt:lpstr>
      <vt:lpstr>Який порядок отримання дитиною до 14 років документа, що засвідчує реєстрацію у державному реєстрі фізичних осіб  - платників податків (далі – ДРФО)?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Бульба Ольга Олександрівна</dc:creator>
  <cp:lastModifiedBy>Бриндак Валентина Михайлівна</cp:lastModifiedBy>
  <cp:revision>134</cp:revision>
  <dcterms:created xsi:type="dcterms:W3CDTF">2025-01-16T13:58:54Z</dcterms:created>
  <dcterms:modified xsi:type="dcterms:W3CDTF">2025-03-13T11:44:28Z</dcterms:modified>
</cp:coreProperties>
</file>